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9" r:id="rId2"/>
    <p:sldMasterId id="2147483662" r:id="rId3"/>
    <p:sldMasterId id="2147483650" r:id="rId4"/>
    <p:sldMasterId id="2147483669" r:id="rId5"/>
    <p:sldMasterId id="2147483681" r:id="rId6"/>
    <p:sldMasterId id="2147483693" r:id="rId7"/>
  </p:sldMasterIdLst>
  <p:notesMasterIdLst>
    <p:notesMasterId r:id="rId28"/>
  </p:notesMasterIdLst>
  <p:sldIdLst>
    <p:sldId id="256" r:id="rId8"/>
    <p:sldId id="314" r:id="rId9"/>
    <p:sldId id="449" r:id="rId10"/>
    <p:sldId id="447" r:id="rId11"/>
    <p:sldId id="430" r:id="rId12"/>
    <p:sldId id="437" r:id="rId13"/>
    <p:sldId id="438" r:id="rId14"/>
    <p:sldId id="439" r:id="rId15"/>
    <p:sldId id="448" r:id="rId16"/>
    <p:sldId id="442" r:id="rId17"/>
    <p:sldId id="435" r:id="rId18"/>
    <p:sldId id="436" r:id="rId19"/>
    <p:sldId id="259" r:id="rId20"/>
    <p:sldId id="270" r:id="rId21"/>
    <p:sldId id="443" r:id="rId22"/>
    <p:sldId id="444" r:id="rId23"/>
    <p:sldId id="445" r:id="rId24"/>
    <p:sldId id="308" r:id="rId25"/>
    <p:sldId id="266" r:id="rId26"/>
    <p:sldId id="450"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Fira Sans" panose="020B0503050000020004" pitchFamily="34" charset="0"/>
      <p:regular r:id="rId33"/>
      <p:bold r:id="rId34"/>
      <p:italic r:id="rId35"/>
      <p:boldItalic r:id="rId36"/>
    </p:embeddedFont>
    <p:embeddedFont>
      <p:font typeface="Fira Sans Condensed" panose="020B0503050000020004" pitchFamily="34" charset="0"/>
      <p:regular r:id="rId37"/>
      <p:bold r:id="rId38"/>
      <p:italic r:id="rId39"/>
      <p:boldItalic r:id="rId40"/>
    </p:embeddedFont>
    <p:embeddedFont>
      <p:font typeface="Fira Sans Medium" panose="020B0603050000020004" pitchFamily="34" charset="0"/>
      <p:regular r:id="rId41"/>
      <p:italic r:id="rId42"/>
    </p:embeddedFont>
    <p:embeddedFont>
      <p:font typeface="Fira Sans SemiBold" panose="020B0603050000020004" pitchFamily="34" charset="0"/>
      <p:regular r:id="rId43"/>
      <p:bold r:id="rId44"/>
      <p:italic r:id="rId45"/>
      <p:boldItalic r:id="rId46"/>
    </p:embeddedFont>
    <p:embeddedFont>
      <p:font typeface="Quicksand" pitchFamily="2" charset="0"/>
      <p:regular r:id="rId47"/>
      <p:bold r:id="rId48"/>
    </p:embeddedFont>
    <p:embeddedFont>
      <p:font typeface="Quicksand SemiBold" pitchFamily="2" charset="0"/>
      <p:regular r:id="rId49"/>
      <p:bold r:id="rId50"/>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A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764" autoAdjust="0"/>
    <p:restoredTop sz="73534" autoAdjust="0"/>
  </p:normalViewPr>
  <p:slideViewPr>
    <p:cSldViewPr showGuides="1">
      <p:cViewPr varScale="1">
        <p:scale>
          <a:sx n="83" d="100"/>
          <a:sy n="83" d="100"/>
        </p:scale>
        <p:origin x="123" y="3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11.fntdata"/><Relationship Id="rId21" Type="http://schemas.openxmlformats.org/officeDocument/2006/relationships/slide" Target="slides/slide14.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font" Target="fonts/font1.fntdata"/><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3.xml"/><Relationship Id="rId41" Type="http://schemas.openxmlformats.org/officeDocument/2006/relationships/font" Target="fonts/font1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6DFB8-654A-4675-9B2A-36288A49661E}" type="datetimeFigureOut">
              <a:rPr lang="de-DE" smtClean="0"/>
              <a:t>30.05.2022</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FCB89A-93E9-4B8D-AC25-2FA6F8086388}" type="slidenum">
              <a:rPr lang="de-DE" smtClean="0"/>
              <a:t>‹Nr.›</a:t>
            </a:fld>
            <a:endParaRPr lang="de-DE"/>
          </a:p>
        </p:txBody>
      </p:sp>
    </p:spTree>
    <p:extLst>
      <p:ext uri="{BB962C8B-B14F-4D97-AF65-F5344CB8AC3E}">
        <p14:creationId xmlns:p14="http://schemas.microsoft.com/office/powerpoint/2010/main" val="236175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5"/>
          </p:nvPr>
        </p:nvSpPr>
        <p:spPr/>
        <p:txBody>
          <a:bodyPr/>
          <a:lstStyle/>
          <a:p>
            <a:fld id="{7EFCB89A-93E9-4B8D-AC25-2FA6F8086388}" type="slidenum">
              <a:rPr lang="de-DE" smtClean="0"/>
              <a:t>1</a:t>
            </a:fld>
            <a:endParaRPr lang="de-DE"/>
          </a:p>
        </p:txBody>
      </p:sp>
    </p:spTree>
    <p:extLst>
      <p:ext uri="{BB962C8B-B14F-4D97-AF65-F5344CB8AC3E}">
        <p14:creationId xmlns:p14="http://schemas.microsoft.com/office/powerpoint/2010/main" val="2920554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Geltungskreis und Umfang</a:t>
            </a:r>
          </a:p>
          <a:p>
            <a:r>
              <a:rPr lang="de-DE" dirty="0"/>
              <a:t>Rechtliche Grundlagen</a:t>
            </a:r>
          </a:p>
          <a:p>
            <a:r>
              <a:rPr lang="de-DE" dirty="0"/>
              <a:t>Barrierefreiheitserklärung</a:t>
            </a:r>
          </a:p>
          <a:p>
            <a:r>
              <a:rPr lang="de-DE" sz="1200" kern="1200" dirty="0">
                <a:solidFill>
                  <a:schemeClr val="tx1"/>
                </a:solidFill>
                <a:effectLst/>
                <a:latin typeface="+mn-lt"/>
                <a:ea typeface="+mn-ea"/>
                <a:cs typeface="+mn-cs"/>
              </a:rPr>
              <a:t>Beispiele und Hinweise in Umsetzungsbereichen</a:t>
            </a:r>
          </a:p>
        </p:txBody>
      </p:sp>
      <p:sp>
        <p:nvSpPr>
          <p:cNvPr id="4" name="Foliennummernplatzhalter 3"/>
          <p:cNvSpPr>
            <a:spLocks noGrp="1"/>
          </p:cNvSpPr>
          <p:nvPr>
            <p:ph type="sldNum" sz="quarter" idx="5"/>
          </p:nvPr>
        </p:nvSpPr>
        <p:spPr/>
        <p:txBody>
          <a:bodyPr/>
          <a:lstStyle/>
          <a:p>
            <a:fld id="{7EFCB89A-93E9-4B8D-AC25-2FA6F8086388}" type="slidenum">
              <a:rPr lang="de-DE" smtClean="0"/>
              <a:t>2</a:t>
            </a:fld>
            <a:endParaRPr lang="de-DE"/>
          </a:p>
        </p:txBody>
      </p:sp>
    </p:spTree>
    <p:extLst>
      <p:ext uri="{BB962C8B-B14F-4D97-AF65-F5344CB8AC3E}">
        <p14:creationId xmlns:p14="http://schemas.microsoft.com/office/powerpoint/2010/main" val="2117114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EFCB89A-93E9-4B8D-AC25-2FA6F8086388}" type="slidenum">
              <a:rPr lang="de-DE" smtClean="0"/>
              <a:t>10</a:t>
            </a:fld>
            <a:endParaRPr lang="de-DE"/>
          </a:p>
        </p:txBody>
      </p:sp>
    </p:spTree>
    <p:extLst>
      <p:ext uri="{BB962C8B-B14F-4D97-AF65-F5344CB8AC3E}">
        <p14:creationId xmlns:p14="http://schemas.microsoft.com/office/powerpoint/2010/main" val="8900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FCB89A-93E9-4B8D-AC25-2FA6F808638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456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FCB89A-93E9-4B8D-AC25-2FA6F808638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5498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EFCB89A-93E9-4B8D-AC25-2FA6F8086388}" type="slidenum">
              <a:rPr lang="de-DE" smtClean="0"/>
              <a:t>18</a:t>
            </a:fld>
            <a:endParaRPr lang="de-DE"/>
          </a:p>
        </p:txBody>
      </p:sp>
    </p:spTree>
    <p:extLst>
      <p:ext uri="{BB962C8B-B14F-4D97-AF65-F5344CB8AC3E}">
        <p14:creationId xmlns:p14="http://schemas.microsoft.com/office/powerpoint/2010/main" val="544270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FCB89A-93E9-4B8D-AC25-2FA6F808638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234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EFCB89A-93E9-4B8D-AC25-2FA6F8086388}" type="slidenum">
              <a:rPr lang="de-DE" smtClean="0"/>
              <a:t>20</a:t>
            </a:fld>
            <a:endParaRPr lang="de-DE"/>
          </a:p>
        </p:txBody>
      </p:sp>
    </p:spTree>
    <p:extLst>
      <p:ext uri="{BB962C8B-B14F-4D97-AF65-F5344CB8AC3E}">
        <p14:creationId xmlns:p14="http://schemas.microsoft.com/office/powerpoint/2010/main" val="3582248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86508" y="411510"/>
            <a:ext cx="4325652" cy="1728192"/>
          </a:xfrm>
          <a:prstGeom prst="rect">
            <a:avLst/>
          </a:prstGeom>
        </p:spPr>
        <p:txBody>
          <a:bodyPr/>
          <a:lstStyle>
            <a:lvl1pPr>
              <a:defRPr b="0">
                <a:latin typeface="Quicksand SemiBold" pitchFamily="2" charset="0"/>
              </a:defRPr>
            </a:lvl1pPr>
          </a:lstStyle>
          <a:p>
            <a:r>
              <a:rPr lang="de-DE" dirty="0"/>
              <a:t>Thema der</a:t>
            </a:r>
            <a:br>
              <a:rPr lang="de-DE" dirty="0"/>
            </a:br>
            <a:r>
              <a:rPr lang="de-DE" dirty="0"/>
              <a:t>Präsentation</a:t>
            </a:r>
            <a:br>
              <a:rPr lang="de-DE" dirty="0"/>
            </a:br>
            <a:r>
              <a:rPr lang="de-DE" dirty="0"/>
              <a:t>in Kurzform</a:t>
            </a:r>
          </a:p>
        </p:txBody>
      </p:sp>
      <p:sp>
        <p:nvSpPr>
          <p:cNvPr id="7" name="Textplatzhalter 6"/>
          <p:cNvSpPr>
            <a:spLocks noGrp="1"/>
          </p:cNvSpPr>
          <p:nvPr>
            <p:ph type="body" sz="quarter" idx="10" hasCustomPrompt="1"/>
          </p:nvPr>
        </p:nvSpPr>
        <p:spPr>
          <a:xfrm>
            <a:off x="1691680" y="2283718"/>
            <a:ext cx="4320480" cy="1368425"/>
          </a:xfrm>
          <a:prstGeom prst="rect">
            <a:avLst/>
          </a:prstGeom>
        </p:spPr>
        <p:txBody>
          <a:bodyPr/>
          <a:lstStyle>
            <a:lvl1pPr>
              <a:defRPr>
                <a:solidFill>
                  <a:schemeClr val="bg1"/>
                </a:solidFill>
                <a:latin typeface="Fira Sans Condensed" panose="020B0503050000020004" pitchFamily="34" charset="0"/>
              </a:defRPr>
            </a:lvl1pPr>
          </a:lstStyle>
          <a:p>
            <a:pPr lvl="0"/>
            <a:r>
              <a:rPr lang="de-DE" dirty="0"/>
              <a:t>Untertitel bzw. ausformulierte Thematik oder Fragestellung der Präsentation</a:t>
            </a:r>
          </a:p>
        </p:txBody>
      </p:sp>
    </p:spTree>
    <p:extLst>
      <p:ext uri="{BB962C8B-B14F-4D97-AF65-F5344CB8AC3E}">
        <p14:creationId xmlns:p14="http://schemas.microsoft.com/office/powerpoint/2010/main" val="333856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6372200" y="1419622"/>
            <a:ext cx="2314600" cy="3175000"/>
          </a:xfrm>
          <a:prstGeom prst="rect">
            <a:avLst/>
          </a:prstGeom>
        </p:spPr>
        <p:txBody>
          <a:bodyPr vert="horz" lIns="91440" tIns="45720" rIns="91440" bIns="45720" rtlCol="0">
            <a:normAutofit/>
          </a:bodyPr>
          <a:lstStyle>
            <a:lvl1pPr marL="0" indent="0">
              <a:buFontTx/>
              <a:buNone/>
              <a:defRPr sz="14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endParaRPr lang="de-DE" dirty="0"/>
          </a:p>
        </p:txBody>
      </p:sp>
      <p:sp>
        <p:nvSpPr>
          <p:cNvPr id="9" name="Tabellenplatzhalter 8"/>
          <p:cNvSpPr>
            <a:spLocks noGrp="1"/>
          </p:cNvSpPr>
          <p:nvPr>
            <p:ph type="tbl" sz="quarter" idx="13"/>
          </p:nvPr>
        </p:nvSpPr>
        <p:spPr>
          <a:xfrm>
            <a:off x="455787" y="1419622"/>
            <a:ext cx="5700389" cy="3168253"/>
          </a:xfrm>
          <a:prstGeom prst="rect">
            <a:avLst/>
          </a:prstGeom>
        </p:spPr>
        <p:txBody>
          <a:bodyPr/>
          <a:lstStyle/>
          <a:p>
            <a:endParaRPr lang="de-DE" dirty="0"/>
          </a:p>
        </p:txBody>
      </p:sp>
      <p:sp>
        <p:nvSpPr>
          <p:cNvPr id="8" name="Textplatzhalter 5">
            <a:extLst>
              <a:ext uri="{FF2B5EF4-FFF2-40B4-BE49-F238E27FC236}">
                <a16:creationId xmlns:a16="http://schemas.microsoft.com/office/drawing/2014/main" id="{2A744E23-79DB-44C5-9F9D-907F4D0A6ABD}"/>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5F0191F9-8C39-4500-A4AF-12719FFD8650}"/>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485A4B91-CD3F-4E43-8977-6E0BF6F88641}"/>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3BEDF69-1960-4C4C-9316-720BDB3B7664}" type="datetime1">
              <a:rPr lang="de-DE" smtClean="0"/>
              <a:t>21.01.2021</a:t>
            </a:fld>
            <a:endParaRPr lang="de-DE" dirty="0"/>
          </a:p>
        </p:txBody>
      </p:sp>
    </p:spTree>
    <p:extLst>
      <p:ext uri="{BB962C8B-B14F-4D97-AF65-F5344CB8AC3E}">
        <p14:creationId xmlns:p14="http://schemas.microsoft.com/office/powerpoint/2010/main" val="38652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4690864" cy="2526928"/>
          </a:xfrm>
          <a:prstGeom prst="rect">
            <a:avLst/>
          </a:prstGeom>
        </p:spPr>
        <p:txBody>
          <a:bodyPr vert="horz" lIns="91440" tIns="45720" rIns="91440" bIns="45720" rtlCol="0">
            <a:normAutofit/>
          </a:bodyPr>
          <a:lstStyle>
            <a:lvl1pPr marL="457200" indent="-457200">
              <a:buFont typeface="+mj-lt"/>
              <a:buAutoNum type="arabicPeriod"/>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endParaRPr lang="de-DE" dirty="0"/>
          </a:p>
          <a:p>
            <a:pPr lvl="0"/>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endParaRPr lang="de-DE" dirty="0"/>
          </a:p>
        </p:txBody>
      </p:sp>
      <p:sp>
        <p:nvSpPr>
          <p:cNvPr id="8" name="Textplatzhalter 2"/>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9" name="Bildplatzhalter 8"/>
          <p:cNvSpPr>
            <a:spLocks noGrp="1"/>
          </p:cNvSpPr>
          <p:nvPr>
            <p:ph type="pic" sz="quarter" idx="14"/>
          </p:nvPr>
        </p:nvSpPr>
        <p:spPr>
          <a:xfrm>
            <a:off x="5364088" y="1419225"/>
            <a:ext cx="3311600" cy="3168650"/>
          </a:xfrm>
          <a:prstGeom prst="rect">
            <a:avLst/>
          </a:prstGeom>
        </p:spPr>
        <p:txBody>
          <a:bodyPr/>
          <a:lstStyle/>
          <a:p>
            <a:endParaRPr lang="de-DE"/>
          </a:p>
        </p:txBody>
      </p:sp>
      <p:sp>
        <p:nvSpPr>
          <p:cNvPr id="11" name="Textplatzhalter 5">
            <a:extLst>
              <a:ext uri="{FF2B5EF4-FFF2-40B4-BE49-F238E27FC236}">
                <a16:creationId xmlns:a16="http://schemas.microsoft.com/office/drawing/2014/main" id="{2AD00F36-53CC-49B2-969C-43F039544F18}"/>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50428CD-B441-4347-8C2D-1FD427D2B90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C43D847A-D71E-4175-AAFE-F56AB840E7C3}"/>
              </a:ext>
            </a:extLst>
          </p:cNvPr>
          <p:cNvSpPr>
            <a:spLocks noGrp="1"/>
          </p:cNvSpPr>
          <p:nvPr>
            <p:ph type="body" sz="quarter" idx="15"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0D94282-94C1-49E4-8496-E064D381A0C5}" type="datetime1">
              <a:rPr lang="de-DE" smtClean="0"/>
              <a:t>21.01.2021</a:t>
            </a:fld>
            <a:endParaRPr lang="de-DE" dirty="0"/>
          </a:p>
        </p:txBody>
      </p:sp>
    </p:spTree>
    <p:extLst>
      <p:ext uri="{BB962C8B-B14F-4D97-AF65-F5344CB8AC3E}">
        <p14:creationId xmlns:p14="http://schemas.microsoft.com/office/powerpoint/2010/main" val="1022817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ste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55787" y="2067695"/>
            <a:ext cx="4692277" cy="2520280"/>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2">
            <a:extLst>
              <a:ext uri="{FF2B5EF4-FFF2-40B4-BE49-F238E27FC236}">
                <a16:creationId xmlns:a16="http://schemas.microsoft.com/office/drawing/2014/main" id="{201A94CB-6567-4167-BD3D-C943A002186E}"/>
              </a:ext>
            </a:extLst>
          </p:cNvPr>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1" name="Bildplatzhalter 8">
            <a:extLst>
              <a:ext uri="{FF2B5EF4-FFF2-40B4-BE49-F238E27FC236}">
                <a16:creationId xmlns:a16="http://schemas.microsoft.com/office/drawing/2014/main" id="{5F242638-C878-4056-B4F5-07A4C16C4FED}"/>
              </a:ext>
            </a:extLst>
          </p:cNvPr>
          <p:cNvSpPr>
            <a:spLocks noGrp="1"/>
          </p:cNvSpPr>
          <p:nvPr>
            <p:ph type="pic" sz="quarter" idx="17"/>
          </p:nvPr>
        </p:nvSpPr>
        <p:spPr>
          <a:xfrm>
            <a:off x="5364088" y="1419225"/>
            <a:ext cx="3311600" cy="3168650"/>
          </a:xfrm>
          <a:prstGeom prst="rect">
            <a:avLst/>
          </a:prstGeom>
        </p:spPr>
        <p:txBody>
          <a:bodyPr/>
          <a:lstStyle/>
          <a:p>
            <a:endParaRPr lang="de-DE"/>
          </a:p>
        </p:txBody>
      </p:sp>
      <p:sp>
        <p:nvSpPr>
          <p:cNvPr id="10" name="Textplatzhalter 5">
            <a:extLst>
              <a:ext uri="{FF2B5EF4-FFF2-40B4-BE49-F238E27FC236}">
                <a16:creationId xmlns:a16="http://schemas.microsoft.com/office/drawing/2014/main" id="{09B4991C-3FC9-4FFF-8F50-28E7914F01EC}"/>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0B3AF6BE-429A-46E4-A748-B7FDF0AF235C}"/>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4" name="Textplatzhalter 5">
            <a:extLst>
              <a:ext uri="{FF2B5EF4-FFF2-40B4-BE49-F238E27FC236}">
                <a16:creationId xmlns:a16="http://schemas.microsoft.com/office/drawing/2014/main" id="{6209F4DD-273B-492D-9FD4-868776FAAAB7}"/>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980A00E-E75B-4EE4-BBBF-7ABD2C2F46D3}" type="datetime1">
              <a:rPr lang="de-DE" smtClean="0"/>
              <a:t>21.01.2021</a:t>
            </a:fld>
            <a:endParaRPr lang="de-DE" dirty="0"/>
          </a:p>
        </p:txBody>
      </p:sp>
    </p:spTree>
    <p:extLst>
      <p:ext uri="{BB962C8B-B14F-4D97-AF65-F5344CB8AC3E}">
        <p14:creationId xmlns:p14="http://schemas.microsoft.com/office/powerpoint/2010/main" val="1882441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10" name="Bildplatzhalter 9"/>
          <p:cNvSpPr>
            <a:spLocks noGrp="1"/>
          </p:cNvSpPr>
          <p:nvPr>
            <p:ph type="pic" sz="quarter" idx="10"/>
          </p:nvPr>
        </p:nvSpPr>
        <p:spPr>
          <a:xfrm>
            <a:off x="0" y="0"/>
            <a:ext cx="9144000" cy="5143500"/>
          </a:xfrm>
          <a:prstGeom prst="rect">
            <a:avLst/>
          </a:prstGeom>
        </p:spPr>
        <p:txBody>
          <a:bodyPr/>
          <a:lstStyle/>
          <a:p>
            <a:endParaRPr lang="de-DE"/>
          </a:p>
        </p:txBody>
      </p:sp>
    </p:spTree>
    <p:extLst>
      <p:ext uri="{BB962C8B-B14F-4D97-AF65-F5344CB8AC3E}">
        <p14:creationId xmlns:p14="http://schemas.microsoft.com/office/powerpoint/2010/main" val="3530408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ste">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Tree>
    <p:extLst>
      <p:ext uri="{BB962C8B-B14F-4D97-AF65-F5344CB8AC3E}">
        <p14:creationId xmlns:p14="http://schemas.microsoft.com/office/powerpoint/2010/main" val="1307185475"/>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e_2">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18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Tree>
    <p:extLst>
      <p:ext uri="{BB962C8B-B14F-4D97-AF65-F5344CB8AC3E}">
        <p14:creationId xmlns:p14="http://schemas.microsoft.com/office/powerpoint/2010/main" val="1870898703"/>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latin typeface="Quicksand SemiBold" pitchFamily="2" charset="0"/>
              </a:defRPr>
            </a:lvl1pPr>
          </a:lstStyle>
          <a:p>
            <a:r>
              <a:rPr lang="de-DE" dirty="0"/>
              <a:t>Themen</a:t>
            </a:r>
          </a:p>
        </p:txBody>
      </p:sp>
      <p:sp>
        <p:nvSpPr>
          <p:cNvPr id="6" name="Textplatzhalter 5"/>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7" name="Textplatzhalter 5"/>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9" name="Textplatzhalter 8"/>
          <p:cNvSpPr>
            <a:spLocks noGrp="1"/>
          </p:cNvSpPr>
          <p:nvPr>
            <p:ph type="body" sz="quarter" idx="13" hasCustomPrompt="1"/>
          </p:nvPr>
        </p:nvSpPr>
        <p:spPr>
          <a:xfrm>
            <a:off x="467544" y="1419622"/>
            <a:ext cx="8208912" cy="3168352"/>
          </a:xfrm>
          <a:prstGeom prst="rect">
            <a:avLst/>
          </a:prstGeom>
        </p:spPr>
        <p:txBody>
          <a:bodyPr/>
          <a:lstStyle>
            <a:lvl1pPr marL="342900" indent="-342900">
              <a:buFontTx/>
              <a:buBlip>
                <a:blip r:embed="rId2"/>
              </a:buBlip>
              <a:defRPr sz="2400"/>
            </a:lvl1pPr>
          </a:lstStyle>
          <a:p>
            <a:pPr lvl="0"/>
            <a:r>
              <a:rPr lang="de-DE" dirty="0"/>
              <a:t>Punkt 1</a:t>
            </a:r>
          </a:p>
          <a:p>
            <a:pPr lvl="0"/>
            <a:r>
              <a:rPr lang="de-DE" dirty="0"/>
              <a:t>Punkt 2</a:t>
            </a:r>
          </a:p>
        </p:txBody>
      </p:sp>
      <p:sp>
        <p:nvSpPr>
          <p:cNvPr id="10" name="Textplatzhalter 5"/>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CB253FF1-CED8-4C7E-9E0F-9F5F32840CE3}" type="datetime1">
              <a:rPr lang="de-DE" smtClean="0"/>
              <a:t>21.01.2021</a:t>
            </a:fld>
            <a:endParaRPr lang="de-DE" dirty="0"/>
          </a:p>
        </p:txBody>
      </p:sp>
    </p:spTree>
    <p:extLst>
      <p:ext uri="{BB962C8B-B14F-4D97-AF65-F5344CB8AC3E}">
        <p14:creationId xmlns:p14="http://schemas.microsoft.com/office/powerpoint/2010/main" val="4057156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Lis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0" name="Textplatzhalter 9"/>
          <p:cNvSpPr>
            <a:spLocks noGrp="1"/>
          </p:cNvSpPr>
          <p:nvPr>
            <p:ph type="body" sz="quarter" idx="15" hasCustomPrompt="1"/>
          </p:nvPr>
        </p:nvSpPr>
        <p:spPr>
          <a:xfrm>
            <a:off x="467545" y="1131888"/>
            <a:ext cx="8208144" cy="791790"/>
          </a:xfrm>
          <a:prstGeom prst="rect">
            <a:avLst/>
          </a:prstGeom>
        </p:spPr>
        <p:txBody>
          <a:bodyPr/>
          <a:lstStyle>
            <a:lvl1pPr>
              <a:defRPr sz="2200"/>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12" name="Textplatzhalter 11"/>
          <p:cNvSpPr>
            <a:spLocks noGrp="1"/>
          </p:cNvSpPr>
          <p:nvPr>
            <p:ph type="body" sz="quarter" idx="16" hasCustomPrompt="1"/>
          </p:nvPr>
        </p:nvSpPr>
        <p:spPr>
          <a:xfrm>
            <a:off x="468313" y="1995489"/>
            <a:ext cx="8207375" cy="2592485"/>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14" name="Textplatzhalter 5">
            <a:extLst>
              <a:ext uri="{FF2B5EF4-FFF2-40B4-BE49-F238E27FC236}">
                <a16:creationId xmlns:a16="http://schemas.microsoft.com/office/drawing/2014/main" id="{8C8B2C83-6AA0-477D-829D-65305D8540D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5" name="Textplatzhalter 5">
            <a:extLst>
              <a:ext uri="{FF2B5EF4-FFF2-40B4-BE49-F238E27FC236}">
                <a16:creationId xmlns:a16="http://schemas.microsoft.com/office/drawing/2014/main" id="{C3D63D52-277F-4313-859D-6DC291039115}"/>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6" name="Textplatzhalter 5">
            <a:extLst>
              <a:ext uri="{FF2B5EF4-FFF2-40B4-BE49-F238E27FC236}">
                <a16:creationId xmlns:a16="http://schemas.microsoft.com/office/drawing/2014/main" id="{194E1D19-28DF-410B-B63D-D7963F605203}"/>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495FB27F-ED49-4AE7-8557-A22302170018}" type="datetime1">
              <a:rPr lang="de-DE" smtClean="0"/>
              <a:t>21.01.2021</a:t>
            </a:fld>
            <a:endParaRPr lang="de-DE" dirty="0"/>
          </a:p>
        </p:txBody>
      </p:sp>
    </p:spTree>
    <p:extLst>
      <p:ext uri="{BB962C8B-B14F-4D97-AF65-F5344CB8AC3E}">
        <p14:creationId xmlns:p14="http://schemas.microsoft.com/office/powerpoint/2010/main" val="32174143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Liste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68313" y="1419622"/>
            <a:ext cx="8207375" cy="3168352"/>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5">
            <a:extLst>
              <a:ext uri="{FF2B5EF4-FFF2-40B4-BE49-F238E27FC236}">
                <a16:creationId xmlns:a16="http://schemas.microsoft.com/office/drawing/2014/main" id="{059F2900-496B-4A95-9AC5-88EE9A326C3F}"/>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0" name="Textplatzhalter 5">
            <a:extLst>
              <a:ext uri="{FF2B5EF4-FFF2-40B4-BE49-F238E27FC236}">
                <a16:creationId xmlns:a16="http://schemas.microsoft.com/office/drawing/2014/main" id="{568D7733-6CC2-4205-BFC8-D1032E8722B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4C72112F-078C-460D-9AF1-C504CB8A0836}"/>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7819A493-EAE5-4DFE-A001-FEAAB5DDA501}" type="datetime1">
              <a:rPr lang="de-DE" smtClean="0"/>
              <a:t>21.01.2021</a:t>
            </a:fld>
            <a:endParaRPr lang="de-DE" dirty="0"/>
          </a:p>
        </p:txBody>
      </p:sp>
    </p:spTree>
    <p:extLst>
      <p:ext uri="{BB962C8B-B14F-4D97-AF65-F5344CB8AC3E}">
        <p14:creationId xmlns:p14="http://schemas.microsoft.com/office/powerpoint/2010/main" val="3146725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Überschrift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8229600" cy="2526928"/>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8" name="Textplatzhalter 2"/>
          <p:cNvSpPr>
            <a:spLocks noGrp="1"/>
          </p:cNvSpPr>
          <p:nvPr>
            <p:ph idx="13" hasCustomPrompt="1"/>
          </p:nvPr>
        </p:nvSpPr>
        <p:spPr>
          <a:xfrm>
            <a:off x="457200" y="1419622"/>
            <a:ext cx="8229600"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Tree>
    <p:extLst>
      <p:ext uri="{BB962C8B-B14F-4D97-AF65-F5344CB8AC3E}">
        <p14:creationId xmlns:p14="http://schemas.microsoft.com/office/powerpoint/2010/main" val="343417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86508" y="411510"/>
            <a:ext cx="4973724" cy="1368152"/>
          </a:xfrm>
          <a:prstGeom prst="rect">
            <a:avLst/>
          </a:prstGeom>
        </p:spPr>
        <p:txBody>
          <a:bodyPr/>
          <a:lstStyle>
            <a:lvl1pPr>
              <a:defRPr>
                <a:latin typeface="Quicksand SemiBold" pitchFamily="2" charset="0"/>
              </a:defRPr>
            </a:lvl1pPr>
          </a:lstStyle>
          <a:p>
            <a:r>
              <a:rPr lang="de-DE" dirty="0"/>
              <a:t>Dankeschön</a:t>
            </a:r>
          </a:p>
        </p:txBody>
      </p:sp>
      <p:sp>
        <p:nvSpPr>
          <p:cNvPr id="7" name="Textplatzhalter 6"/>
          <p:cNvSpPr>
            <a:spLocks noGrp="1"/>
          </p:cNvSpPr>
          <p:nvPr>
            <p:ph type="body" sz="quarter" idx="10" hasCustomPrompt="1"/>
          </p:nvPr>
        </p:nvSpPr>
        <p:spPr>
          <a:xfrm>
            <a:off x="251520" y="2787774"/>
            <a:ext cx="3600400" cy="1944216"/>
          </a:xfrm>
          <a:prstGeom prst="rect">
            <a:avLst/>
          </a:prstGeom>
        </p:spPr>
        <p:txBody>
          <a:bodyPr/>
          <a:lstStyle>
            <a:lvl1pPr>
              <a:defRPr sz="1600" b="0">
                <a:solidFill>
                  <a:schemeClr val="tx1"/>
                </a:solidFill>
                <a:latin typeface="Fira Sans" panose="020B0503050000020004" pitchFamily="34" charset="0"/>
              </a:defRPr>
            </a:lvl1pPr>
          </a:lstStyle>
          <a:p>
            <a:pPr lvl="0"/>
            <a:r>
              <a:rPr lang="de-DE" dirty="0"/>
              <a:t>Untertitel bzw. ausformulierte Thematik oder Fragestellung der Präsentation</a:t>
            </a:r>
          </a:p>
        </p:txBody>
      </p:sp>
    </p:spTree>
    <p:extLst>
      <p:ext uri="{BB962C8B-B14F-4D97-AF65-F5344CB8AC3E}">
        <p14:creationId xmlns:p14="http://schemas.microsoft.com/office/powerpoint/2010/main" val="1528765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Überschrift + Text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1419622"/>
            <a:ext cx="8229600" cy="3175000"/>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Tree>
    <p:extLst>
      <p:ext uri="{BB962C8B-B14F-4D97-AF65-F5344CB8AC3E}">
        <p14:creationId xmlns:p14="http://schemas.microsoft.com/office/powerpoint/2010/main" val="3563683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6372200" y="1419622"/>
            <a:ext cx="2314600" cy="3175000"/>
          </a:xfrm>
          <a:prstGeom prst="rect">
            <a:avLst/>
          </a:prstGeom>
        </p:spPr>
        <p:txBody>
          <a:bodyPr vert="horz" lIns="91440" tIns="45720" rIns="91440" bIns="45720" rtlCol="0">
            <a:normAutofit/>
          </a:bodyPr>
          <a:lstStyle>
            <a:lvl1pPr marL="0" indent="0">
              <a:buFontTx/>
              <a:buNone/>
              <a:defRPr sz="14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endParaRPr lang="de-DE" dirty="0"/>
          </a:p>
        </p:txBody>
      </p:sp>
      <p:sp>
        <p:nvSpPr>
          <p:cNvPr id="9" name="Tabellenplatzhalter 8"/>
          <p:cNvSpPr>
            <a:spLocks noGrp="1"/>
          </p:cNvSpPr>
          <p:nvPr>
            <p:ph type="tbl" sz="quarter" idx="13"/>
          </p:nvPr>
        </p:nvSpPr>
        <p:spPr>
          <a:xfrm>
            <a:off x="455787" y="1419622"/>
            <a:ext cx="5700389" cy="3168253"/>
          </a:xfrm>
          <a:prstGeom prst="rect">
            <a:avLst/>
          </a:prstGeom>
        </p:spPr>
        <p:txBody>
          <a:bodyPr/>
          <a:lstStyle/>
          <a:p>
            <a:endParaRPr lang="de-DE" dirty="0"/>
          </a:p>
        </p:txBody>
      </p:sp>
      <p:sp>
        <p:nvSpPr>
          <p:cNvPr id="8" name="Textplatzhalter 5">
            <a:extLst>
              <a:ext uri="{FF2B5EF4-FFF2-40B4-BE49-F238E27FC236}">
                <a16:creationId xmlns:a16="http://schemas.microsoft.com/office/drawing/2014/main" id="{2A744E23-79DB-44C5-9F9D-907F4D0A6ABD}"/>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5F0191F9-8C39-4500-A4AF-12719FFD8650}"/>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485A4B91-CD3F-4E43-8977-6E0BF6F88641}"/>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3BEDF69-1960-4C4C-9316-720BDB3B7664}" type="datetime1">
              <a:rPr lang="de-DE" smtClean="0"/>
              <a:t>21.01.2021</a:t>
            </a:fld>
            <a:endParaRPr lang="de-DE" dirty="0"/>
          </a:p>
        </p:txBody>
      </p:sp>
    </p:spTree>
    <p:extLst>
      <p:ext uri="{BB962C8B-B14F-4D97-AF65-F5344CB8AC3E}">
        <p14:creationId xmlns:p14="http://schemas.microsoft.com/office/powerpoint/2010/main" val="167371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4690864" cy="2526928"/>
          </a:xfrm>
          <a:prstGeom prst="rect">
            <a:avLst/>
          </a:prstGeom>
        </p:spPr>
        <p:txBody>
          <a:bodyPr vert="horz" lIns="91440" tIns="45720" rIns="91440" bIns="45720" rtlCol="0">
            <a:normAutofit/>
          </a:bodyPr>
          <a:lstStyle>
            <a:lvl1pPr marL="457200" indent="-457200">
              <a:buFont typeface="+mj-lt"/>
              <a:buAutoNum type="arabicPeriod"/>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endParaRPr lang="de-DE" dirty="0"/>
          </a:p>
          <a:p>
            <a:pPr lvl="0"/>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endParaRPr lang="de-DE" dirty="0"/>
          </a:p>
        </p:txBody>
      </p:sp>
      <p:sp>
        <p:nvSpPr>
          <p:cNvPr id="8" name="Textplatzhalter 2"/>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9" name="Bildplatzhalter 8"/>
          <p:cNvSpPr>
            <a:spLocks noGrp="1"/>
          </p:cNvSpPr>
          <p:nvPr>
            <p:ph type="pic" sz="quarter" idx="14"/>
          </p:nvPr>
        </p:nvSpPr>
        <p:spPr>
          <a:xfrm>
            <a:off x="5364088" y="1419225"/>
            <a:ext cx="3311600" cy="3168650"/>
          </a:xfrm>
          <a:prstGeom prst="rect">
            <a:avLst/>
          </a:prstGeom>
        </p:spPr>
        <p:txBody>
          <a:bodyPr/>
          <a:lstStyle/>
          <a:p>
            <a:endParaRPr lang="de-DE"/>
          </a:p>
        </p:txBody>
      </p:sp>
      <p:sp>
        <p:nvSpPr>
          <p:cNvPr id="11" name="Textplatzhalter 5">
            <a:extLst>
              <a:ext uri="{FF2B5EF4-FFF2-40B4-BE49-F238E27FC236}">
                <a16:creationId xmlns:a16="http://schemas.microsoft.com/office/drawing/2014/main" id="{2AD00F36-53CC-49B2-969C-43F039544F18}"/>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50428CD-B441-4347-8C2D-1FD427D2B90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C43D847A-D71E-4175-AAFE-F56AB840E7C3}"/>
              </a:ext>
            </a:extLst>
          </p:cNvPr>
          <p:cNvSpPr>
            <a:spLocks noGrp="1"/>
          </p:cNvSpPr>
          <p:nvPr>
            <p:ph type="body" sz="quarter" idx="15"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0D94282-94C1-49E4-8496-E064D381A0C5}" type="datetime1">
              <a:rPr lang="de-DE" smtClean="0"/>
              <a:t>21.01.2021</a:t>
            </a:fld>
            <a:endParaRPr lang="de-DE" dirty="0"/>
          </a:p>
        </p:txBody>
      </p:sp>
    </p:spTree>
    <p:extLst>
      <p:ext uri="{BB962C8B-B14F-4D97-AF65-F5344CB8AC3E}">
        <p14:creationId xmlns:p14="http://schemas.microsoft.com/office/powerpoint/2010/main" val="1424611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iste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55787" y="2067695"/>
            <a:ext cx="4692277" cy="2520280"/>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2">
            <a:extLst>
              <a:ext uri="{FF2B5EF4-FFF2-40B4-BE49-F238E27FC236}">
                <a16:creationId xmlns:a16="http://schemas.microsoft.com/office/drawing/2014/main" id="{201A94CB-6567-4167-BD3D-C943A002186E}"/>
              </a:ext>
            </a:extLst>
          </p:cNvPr>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1" name="Bildplatzhalter 8">
            <a:extLst>
              <a:ext uri="{FF2B5EF4-FFF2-40B4-BE49-F238E27FC236}">
                <a16:creationId xmlns:a16="http://schemas.microsoft.com/office/drawing/2014/main" id="{5F242638-C878-4056-B4F5-07A4C16C4FED}"/>
              </a:ext>
            </a:extLst>
          </p:cNvPr>
          <p:cNvSpPr>
            <a:spLocks noGrp="1"/>
          </p:cNvSpPr>
          <p:nvPr>
            <p:ph type="pic" sz="quarter" idx="17"/>
          </p:nvPr>
        </p:nvSpPr>
        <p:spPr>
          <a:xfrm>
            <a:off x="5364088" y="1419225"/>
            <a:ext cx="3311600" cy="3168650"/>
          </a:xfrm>
          <a:prstGeom prst="rect">
            <a:avLst/>
          </a:prstGeom>
        </p:spPr>
        <p:txBody>
          <a:bodyPr/>
          <a:lstStyle/>
          <a:p>
            <a:endParaRPr lang="de-DE"/>
          </a:p>
        </p:txBody>
      </p:sp>
      <p:sp>
        <p:nvSpPr>
          <p:cNvPr id="10" name="Textplatzhalter 5">
            <a:extLst>
              <a:ext uri="{FF2B5EF4-FFF2-40B4-BE49-F238E27FC236}">
                <a16:creationId xmlns:a16="http://schemas.microsoft.com/office/drawing/2014/main" id="{09B4991C-3FC9-4FFF-8F50-28E7914F01EC}"/>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0B3AF6BE-429A-46E4-A748-B7FDF0AF235C}"/>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4" name="Textplatzhalter 5">
            <a:extLst>
              <a:ext uri="{FF2B5EF4-FFF2-40B4-BE49-F238E27FC236}">
                <a16:creationId xmlns:a16="http://schemas.microsoft.com/office/drawing/2014/main" id="{6209F4DD-273B-492D-9FD4-868776FAAAB7}"/>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980A00E-E75B-4EE4-BBBF-7ABD2C2F46D3}" type="datetime1">
              <a:rPr lang="de-DE" smtClean="0"/>
              <a:t>21.01.2021</a:t>
            </a:fld>
            <a:endParaRPr lang="de-DE" dirty="0"/>
          </a:p>
        </p:txBody>
      </p:sp>
    </p:spTree>
    <p:extLst>
      <p:ext uri="{BB962C8B-B14F-4D97-AF65-F5344CB8AC3E}">
        <p14:creationId xmlns:p14="http://schemas.microsoft.com/office/powerpoint/2010/main" val="3842122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10" name="Bildplatzhalter 9"/>
          <p:cNvSpPr>
            <a:spLocks noGrp="1"/>
          </p:cNvSpPr>
          <p:nvPr>
            <p:ph type="pic" sz="quarter" idx="10"/>
          </p:nvPr>
        </p:nvSpPr>
        <p:spPr>
          <a:xfrm>
            <a:off x="0" y="0"/>
            <a:ext cx="9144000" cy="5143500"/>
          </a:xfrm>
          <a:prstGeom prst="rect">
            <a:avLst/>
          </a:prstGeom>
        </p:spPr>
        <p:txBody>
          <a:bodyPr/>
          <a:lstStyle/>
          <a:p>
            <a:endParaRPr lang="de-DE"/>
          </a:p>
        </p:txBody>
      </p:sp>
    </p:spTree>
    <p:extLst>
      <p:ext uri="{BB962C8B-B14F-4D97-AF65-F5344CB8AC3E}">
        <p14:creationId xmlns:p14="http://schemas.microsoft.com/office/powerpoint/2010/main" val="11589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iste">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Tree>
    <p:extLst>
      <p:ext uri="{BB962C8B-B14F-4D97-AF65-F5344CB8AC3E}">
        <p14:creationId xmlns:p14="http://schemas.microsoft.com/office/powerpoint/2010/main" val="27039153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ste_2">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18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Tree>
    <p:extLst>
      <p:ext uri="{BB962C8B-B14F-4D97-AF65-F5344CB8AC3E}">
        <p14:creationId xmlns:p14="http://schemas.microsoft.com/office/powerpoint/2010/main" val="1963524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latin typeface="Quicksand SemiBold" pitchFamily="2" charset="0"/>
              </a:defRPr>
            </a:lvl1pPr>
          </a:lstStyle>
          <a:p>
            <a:r>
              <a:rPr lang="de-DE" dirty="0"/>
              <a:t>Themen</a:t>
            </a:r>
          </a:p>
        </p:txBody>
      </p:sp>
      <p:sp>
        <p:nvSpPr>
          <p:cNvPr id="6" name="Textplatzhalter 5"/>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7" name="Textplatzhalter 5"/>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9" name="Textplatzhalter 8"/>
          <p:cNvSpPr>
            <a:spLocks noGrp="1"/>
          </p:cNvSpPr>
          <p:nvPr>
            <p:ph type="body" sz="quarter" idx="13" hasCustomPrompt="1"/>
          </p:nvPr>
        </p:nvSpPr>
        <p:spPr>
          <a:xfrm>
            <a:off x="467544" y="1419622"/>
            <a:ext cx="8208912" cy="3168352"/>
          </a:xfrm>
          <a:prstGeom prst="rect">
            <a:avLst/>
          </a:prstGeom>
        </p:spPr>
        <p:txBody>
          <a:bodyPr/>
          <a:lstStyle>
            <a:lvl1pPr marL="342900" indent="-342900">
              <a:buFontTx/>
              <a:buBlip>
                <a:blip r:embed="rId2"/>
              </a:buBlip>
              <a:defRPr sz="2400"/>
            </a:lvl1pPr>
          </a:lstStyle>
          <a:p>
            <a:pPr lvl="0"/>
            <a:r>
              <a:rPr lang="de-DE" dirty="0"/>
              <a:t>Punkt 1</a:t>
            </a:r>
          </a:p>
          <a:p>
            <a:pPr lvl="0"/>
            <a:r>
              <a:rPr lang="de-DE" dirty="0"/>
              <a:t>Punkt 2</a:t>
            </a:r>
          </a:p>
        </p:txBody>
      </p:sp>
      <p:sp>
        <p:nvSpPr>
          <p:cNvPr id="10" name="Textplatzhalter 5"/>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CB253FF1-CED8-4C7E-9E0F-9F5F32840CE3}" type="datetime1">
              <a:rPr lang="de-DE" smtClean="0"/>
              <a:t>21.01.2021</a:t>
            </a:fld>
            <a:endParaRPr lang="de-DE" dirty="0"/>
          </a:p>
        </p:txBody>
      </p:sp>
      <p:sp>
        <p:nvSpPr>
          <p:cNvPr id="3" name="Fußzeilenplatzhalter 2">
            <a:extLst>
              <a:ext uri="{FF2B5EF4-FFF2-40B4-BE49-F238E27FC236}">
                <a16:creationId xmlns:a16="http://schemas.microsoft.com/office/drawing/2014/main" id="{F828AB6A-8BBD-4BA1-8673-1039C1A1C070}"/>
              </a:ext>
            </a:extLst>
          </p:cNvPr>
          <p:cNvSpPr>
            <a:spLocks noGrp="1"/>
          </p:cNvSpPr>
          <p:nvPr>
            <p:ph type="ftr" sz="quarter" idx="15"/>
          </p:nvPr>
        </p:nvSpPr>
        <p:spPr/>
        <p:txBody>
          <a:bodyPr/>
          <a:lstStyle/>
          <a:p>
            <a:endParaRPr lang="de-DE"/>
          </a:p>
        </p:txBody>
      </p:sp>
      <p:sp>
        <p:nvSpPr>
          <p:cNvPr id="4" name="Foliennummernplatzhalter 3">
            <a:extLst>
              <a:ext uri="{FF2B5EF4-FFF2-40B4-BE49-F238E27FC236}">
                <a16:creationId xmlns:a16="http://schemas.microsoft.com/office/drawing/2014/main" id="{2F08055F-D5FF-452E-882C-71E89F53B1E2}"/>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7867667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Lis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0" name="Textplatzhalter 9"/>
          <p:cNvSpPr>
            <a:spLocks noGrp="1"/>
          </p:cNvSpPr>
          <p:nvPr>
            <p:ph type="body" sz="quarter" idx="15" hasCustomPrompt="1"/>
          </p:nvPr>
        </p:nvSpPr>
        <p:spPr>
          <a:xfrm>
            <a:off x="467545" y="1131888"/>
            <a:ext cx="8208144" cy="791790"/>
          </a:xfrm>
          <a:prstGeom prst="rect">
            <a:avLst/>
          </a:prstGeom>
        </p:spPr>
        <p:txBody>
          <a:bodyPr/>
          <a:lstStyle>
            <a:lvl1pPr>
              <a:defRPr sz="2200"/>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12" name="Textplatzhalter 11"/>
          <p:cNvSpPr>
            <a:spLocks noGrp="1"/>
          </p:cNvSpPr>
          <p:nvPr>
            <p:ph type="body" sz="quarter" idx="16" hasCustomPrompt="1"/>
          </p:nvPr>
        </p:nvSpPr>
        <p:spPr>
          <a:xfrm>
            <a:off x="468313" y="1995489"/>
            <a:ext cx="8207375" cy="2592485"/>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14" name="Textplatzhalter 5">
            <a:extLst>
              <a:ext uri="{FF2B5EF4-FFF2-40B4-BE49-F238E27FC236}">
                <a16:creationId xmlns:a16="http://schemas.microsoft.com/office/drawing/2014/main" id="{8C8B2C83-6AA0-477D-829D-65305D8540D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5" name="Textplatzhalter 5">
            <a:extLst>
              <a:ext uri="{FF2B5EF4-FFF2-40B4-BE49-F238E27FC236}">
                <a16:creationId xmlns:a16="http://schemas.microsoft.com/office/drawing/2014/main" id="{C3D63D52-277F-4313-859D-6DC291039115}"/>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6" name="Textplatzhalter 5">
            <a:extLst>
              <a:ext uri="{FF2B5EF4-FFF2-40B4-BE49-F238E27FC236}">
                <a16:creationId xmlns:a16="http://schemas.microsoft.com/office/drawing/2014/main" id="{194E1D19-28DF-410B-B63D-D7963F605203}"/>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495FB27F-ED49-4AE7-8557-A22302170018}" type="datetime1">
              <a:rPr lang="de-DE" smtClean="0"/>
              <a:t>21.01.2021</a:t>
            </a:fld>
            <a:endParaRPr lang="de-DE" dirty="0"/>
          </a:p>
        </p:txBody>
      </p:sp>
      <p:sp>
        <p:nvSpPr>
          <p:cNvPr id="3" name="Fußzeilenplatzhalter 2">
            <a:extLst>
              <a:ext uri="{FF2B5EF4-FFF2-40B4-BE49-F238E27FC236}">
                <a16:creationId xmlns:a16="http://schemas.microsoft.com/office/drawing/2014/main" id="{290FCD4B-3853-4F6B-8B0C-FDFF224FB718}"/>
              </a:ext>
            </a:extLst>
          </p:cNvPr>
          <p:cNvSpPr>
            <a:spLocks noGrp="1"/>
          </p:cNvSpPr>
          <p:nvPr>
            <p:ph type="ftr" sz="quarter" idx="17"/>
          </p:nvPr>
        </p:nvSpPr>
        <p:spPr/>
        <p:txBody>
          <a:bodyPr/>
          <a:lstStyle/>
          <a:p>
            <a:endParaRPr lang="de-DE"/>
          </a:p>
        </p:txBody>
      </p:sp>
      <p:sp>
        <p:nvSpPr>
          <p:cNvPr id="4" name="Foliennummernplatzhalter 3">
            <a:extLst>
              <a:ext uri="{FF2B5EF4-FFF2-40B4-BE49-F238E27FC236}">
                <a16:creationId xmlns:a16="http://schemas.microsoft.com/office/drawing/2014/main" id="{5881CA91-8A08-464E-B92E-13CC2257F36A}"/>
              </a:ext>
            </a:extLst>
          </p:cNvPr>
          <p:cNvSpPr>
            <a:spLocks noGrp="1"/>
          </p:cNvSpPr>
          <p:nvPr>
            <p:ph type="sldNum" sz="quarter" idx="18"/>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275904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Liste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68313" y="1419622"/>
            <a:ext cx="8207375" cy="3168352"/>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5">
            <a:extLst>
              <a:ext uri="{FF2B5EF4-FFF2-40B4-BE49-F238E27FC236}">
                <a16:creationId xmlns:a16="http://schemas.microsoft.com/office/drawing/2014/main" id="{059F2900-496B-4A95-9AC5-88EE9A326C3F}"/>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0" name="Textplatzhalter 5">
            <a:extLst>
              <a:ext uri="{FF2B5EF4-FFF2-40B4-BE49-F238E27FC236}">
                <a16:creationId xmlns:a16="http://schemas.microsoft.com/office/drawing/2014/main" id="{568D7733-6CC2-4205-BFC8-D1032E8722B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4C72112F-078C-460D-9AF1-C504CB8A0836}"/>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7819A493-EAE5-4DFE-A001-FEAAB5DDA501}" type="datetime1">
              <a:rPr lang="de-DE" smtClean="0"/>
              <a:t>21.01.2021</a:t>
            </a:fld>
            <a:endParaRPr lang="de-DE" dirty="0"/>
          </a:p>
        </p:txBody>
      </p:sp>
      <p:sp>
        <p:nvSpPr>
          <p:cNvPr id="3" name="Fußzeilenplatzhalter 2">
            <a:extLst>
              <a:ext uri="{FF2B5EF4-FFF2-40B4-BE49-F238E27FC236}">
                <a16:creationId xmlns:a16="http://schemas.microsoft.com/office/drawing/2014/main" id="{56400DBD-3533-445F-9E92-22EBBF102277}"/>
              </a:ext>
            </a:extLst>
          </p:cNvPr>
          <p:cNvSpPr>
            <a:spLocks noGrp="1"/>
          </p:cNvSpPr>
          <p:nvPr>
            <p:ph type="ftr" sz="quarter" idx="17"/>
          </p:nvPr>
        </p:nvSpPr>
        <p:spPr/>
        <p:txBody>
          <a:bodyPr/>
          <a:lstStyle/>
          <a:p>
            <a:endParaRPr lang="de-DE"/>
          </a:p>
        </p:txBody>
      </p:sp>
      <p:sp>
        <p:nvSpPr>
          <p:cNvPr id="4" name="Foliennummernplatzhalter 3">
            <a:extLst>
              <a:ext uri="{FF2B5EF4-FFF2-40B4-BE49-F238E27FC236}">
                <a16:creationId xmlns:a16="http://schemas.microsoft.com/office/drawing/2014/main" id="{D9E2BD64-4BE3-4F4D-8D37-D3408698AAC6}"/>
              </a:ext>
            </a:extLst>
          </p:cNvPr>
          <p:cNvSpPr>
            <a:spLocks noGrp="1"/>
          </p:cNvSpPr>
          <p:nvPr>
            <p:ph type="sldNum" sz="quarter" idx="18"/>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1211474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86508" y="411510"/>
            <a:ext cx="4973724" cy="1368152"/>
          </a:xfrm>
          <a:prstGeom prst="rect">
            <a:avLst/>
          </a:prstGeom>
        </p:spPr>
        <p:txBody>
          <a:bodyPr/>
          <a:lstStyle>
            <a:lvl1pPr>
              <a:defRPr b="0">
                <a:latin typeface="Quicksand SemiBold" pitchFamily="2" charset="0"/>
              </a:defRPr>
            </a:lvl1pPr>
          </a:lstStyle>
          <a:p>
            <a:r>
              <a:rPr lang="de-DE" dirty="0"/>
              <a:t>Dankeschön</a:t>
            </a:r>
          </a:p>
        </p:txBody>
      </p:sp>
      <p:sp>
        <p:nvSpPr>
          <p:cNvPr id="4" name="Textplatzhalter 6">
            <a:extLst>
              <a:ext uri="{FF2B5EF4-FFF2-40B4-BE49-F238E27FC236}">
                <a16:creationId xmlns:a16="http://schemas.microsoft.com/office/drawing/2014/main" id="{1300549D-0225-4BD7-B80F-D0ECB9882DFC}"/>
              </a:ext>
            </a:extLst>
          </p:cNvPr>
          <p:cNvSpPr>
            <a:spLocks noGrp="1"/>
          </p:cNvSpPr>
          <p:nvPr>
            <p:ph type="body" sz="quarter" idx="11" hasCustomPrompt="1"/>
          </p:nvPr>
        </p:nvSpPr>
        <p:spPr>
          <a:xfrm>
            <a:off x="251520" y="3075806"/>
            <a:ext cx="3600400" cy="1656184"/>
          </a:xfrm>
          <a:prstGeom prst="rect">
            <a:avLst/>
          </a:prstGeom>
        </p:spPr>
        <p:txBody>
          <a:bodyPr/>
          <a:lstStyle>
            <a:lvl1pPr>
              <a:defRPr sz="1600" b="0">
                <a:solidFill>
                  <a:schemeClr val="tx1"/>
                </a:solidFill>
                <a:latin typeface="Fira Sans" panose="020B0503050000020004" pitchFamily="34" charset="0"/>
              </a:defRPr>
            </a:lvl1pPr>
          </a:lstStyle>
          <a:p>
            <a:pPr lvl="0"/>
            <a:r>
              <a:rPr lang="de-DE" dirty="0"/>
              <a:t>Untertitel bzw. ausformulierte Thematik oder Fragestellung der Präsentation</a:t>
            </a:r>
          </a:p>
        </p:txBody>
      </p:sp>
    </p:spTree>
    <p:extLst>
      <p:ext uri="{BB962C8B-B14F-4D97-AF65-F5344CB8AC3E}">
        <p14:creationId xmlns:p14="http://schemas.microsoft.com/office/powerpoint/2010/main" val="1552931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Überschrift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8229600" cy="2526928"/>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8" name="Textplatzhalter 2"/>
          <p:cNvSpPr>
            <a:spLocks noGrp="1"/>
          </p:cNvSpPr>
          <p:nvPr>
            <p:ph idx="13" hasCustomPrompt="1"/>
          </p:nvPr>
        </p:nvSpPr>
        <p:spPr>
          <a:xfrm>
            <a:off x="457200" y="1419622"/>
            <a:ext cx="8229600"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
        <p:nvSpPr>
          <p:cNvPr id="3" name="Fußzeilenplatzhalter 2">
            <a:extLst>
              <a:ext uri="{FF2B5EF4-FFF2-40B4-BE49-F238E27FC236}">
                <a16:creationId xmlns:a16="http://schemas.microsoft.com/office/drawing/2014/main" id="{E42BA7D3-800D-436E-BB56-25D131A15586}"/>
              </a:ext>
            </a:extLst>
          </p:cNvPr>
          <p:cNvSpPr>
            <a:spLocks noGrp="1"/>
          </p:cNvSpPr>
          <p:nvPr>
            <p:ph type="ftr" sz="quarter" idx="15"/>
          </p:nvPr>
        </p:nvSpPr>
        <p:spPr/>
        <p:txBody>
          <a:bodyPr/>
          <a:lstStyle/>
          <a:p>
            <a:endParaRPr lang="de-DE"/>
          </a:p>
        </p:txBody>
      </p:sp>
      <p:sp>
        <p:nvSpPr>
          <p:cNvPr id="5" name="Foliennummernplatzhalter 4">
            <a:extLst>
              <a:ext uri="{FF2B5EF4-FFF2-40B4-BE49-F238E27FC236}">
                <a16:creationId xmlns:a16="http://schemas.microsoft.com/office/drawing/2014/main" id="{F500E7B3-8273-44BC-9105-3A33168C8DBE}"/>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2480638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Überschrift + Text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1419622"/>
            <a:ext cx="8229600" cy="3175000"/>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
        <p:nvSpPr>
          <p:cNvPr id="3" name="Fußzeilenplatzhalter 2">
            <a:extLst>
              <a:ext uri="{FF2B5EF4-FFF2-40B4-BE49-F238E27FC236}">
                <a16:creationId xmlns:a16="http://schemas.microsoft.com/office/drawing/2014/main" id="{F58731F9-CB5B-4B00-9F79-4789D9655C54}"/>
              </a:ext>
            </a:extLst>
          </p:cNvPr>
          <p:cNvSpPr>
            <a:spLocks noGrp="1"/>
          </p:cNvSpPr>
          <p:nvPr>
            <p:ph type="ftr" sz="quarter" idx="15"/>
          </p:nvPr>
        </p:nvSpPr>
        <p:spPr/>
        <p:txBody>
          <a:bodyPr/>
          <a:lstStyle/>
          <a:p>
            <a:endParaRPr lang="de-DE"/>
          </a:p>
        </p:txBody>
      </p:sp>
      <p:sp>
        <p:nvSpPr>
          <p:cNvPr id="5" name="Foliennummernplatzhalter 4">
            <a:extLst>
              <a:ext uri="{FF2B5EF4-FFF2-40B4-BE49-F238E27FC236}">
                <a16:creationId xmlns:a16="http://schemas.microsoft.com/office/drawing/2014/main" id="{594B3464-041C-4524-8D51-D2EB871F3677}"/>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1301794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6372200" y="1419622"/>
            <a:ext cx="2314600" cy="3175000"/>
          </a:xfrm>
          <a:prstGeom prst="rect">
            <a:avLst/>
          </a:prstGeom>
        </p:spPr>
        <p:txBody>
          <a:bodyPr vert="horz" lIns="91440" tIns="45720" rIns="91440" bIns="45720" rtlCol="0">
            <a:normAutofit/>
          </a:bodyPr>
          <a:lstStyle>
            <a:lvl1pPr marL="0" indent="0">
              <a:buFontTx/>
              <a:buNone/>
              <a:defRPr sz="14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endParaRPr lang="de-DE" dirty="0"/>
          </a:p>
        </p:txBody>
      </p:sp>
      <p:sp>
        <p:nvSpPr>
          <p:cNvPr id="9" name="Tabellenplatzhalter 8"/>
          <p:cNvSpPr>
            <a:spLocks noGrp="1"/>
          </p:cNvSpPr>
          <p:nvPr>
            <p:ph type="tbl" sz="quarter" idx="13"/>
          </p:nvPr>
        </p:nvSpPr>
        <p:spPr>
          <a:xfrm>
            <a:off x="455787" y="1419622"/>
            <a:ext cx="5700389" cy="3168253"/>
          </a:xfrm>
          <a:prstGeom prst="rect">
            <a:avLst/>
          </a:prstGeom>
        </p:spPr>
        <p:txBody>
          <a:bodyPr/>
          <a:lstStyle/>
          <a:p>
            <a:endParaRPr lang="de-DE" dirty="0"/>
          </a:p>
        </p:txBody>
      </p:sp>
      <p:sp>
        <p:nvSpPr>
          <p:cNvPr id="8" name="Textplatzhalter 5">
            <a:extLst>
              <a:ext uri="{FF2B5EF4-FFF2-40B4-BE49-F238E27FC236}">
                <a16:creationId xmlns:a16="http://schemas.microsoft.com/office/drawing/2014/main" id="{2A744E23-79DB-44C5-9F9D-907F4D0A6ABD}"/>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5F0191F9-8C39-4500-A4AF-12719FFD8650}"/>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485A4B91-CD3F-4E43-8977-6E0BF6F88641}"/>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3BEDF69-1960-4C4C-9316-720BDB3B7664}" type="datetime1">
              <a:rPr lang="de-DE" smtClean="0"/>
              <a:t>21.01.2021</a:t>
            </a:fld>
            <a:endParaRPr lang="de-DE" dirty="0"/>
          </a:p>
        </p:txBody>
      </p:sp>
      <p:sp>
        <p:nvSpPr>
          <p:cNvPr id="3" name="Fußzeilenplatzhalter 2">
            <a:extLst>
              <a:ext uri="{FF2B5EF4-FFF2-40B4-BE49-F238E27FC236}">
                <a16:creationId xmlns:a16="http://schemas.microsoft.com/office/drawing/2014/main" id="{A0FF41EC-BD5A-4558-8852-5CD75DFFFADD}"/>
              </a:ext>
            </a:extLst>
          </p:cNvPr>
          <p:cNvSpPr>
            <a:spLocks noGrp="1"/>
          </p:cNvSpPr>
          <p:nvPr>
            <p:ph type="ftr" sz="quarter" idx="15"/>
          </p:nvPr>
        </p:nvSpPr>
        <p:spPr/>
        <p:txBody>
          <a:bodyPr/>
          <a:lstStyle/>
          <a:p>
            <a:endParaRPr lang="de-DE"/>
          </a:p>
        </p:txBody>
      </p:sp>
      <p:sp>
        <p:nvSpPr>
          <p:cNvPr id="5" name="Foliennummernplatzhalter 4">
            <a:extLst>
              <a:ext uri="{FF2B5EF4-FFF2-40B4-BE49-F238E27FC236}">
                <a16:creationId xmlns:a16="http://schemas.microsoft.com/office/drawing/2014/main" id="{48108508-F93A-4858-AC18-AB3D82B4E1D7}"/>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3060189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4690864" cy="2526928"/>
          </a:xfrm>
          <a:prstGeom prst="rect">
            <a:avLst/>
          </a:prstGeom>
        </p:spPr>
        <p:txBody>
          <a:bodyPr vert="horz" lIns="91440" tIns="45720" rIns="91440" bIns="45720" rtlCol="0">
            <a:normAutofit/>
          </a:bodyPr>
          <a:lstStyle>
            <a:lvl1pPr marL="457200" indent="-457200">
              <a:buFont typeface="+mj-lt"/>
              <a:buAutoNum type="arabicPeriod"/>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endParaRPr lang="de-DE" dirty="0"/>
          </a:p>
          <a:p>
            <a:pPr lvl="0"/>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endParaRPr lang="de-DE" dirty="0"/>
          </a:p>
        </p:txBody>
      </p:sp>
      <p:sp>
        <p:nvSpPr>
          <p:cNvPr id="8" name="Textplatzhalter 2"/>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9" name="Bildplatzhalter 8"/>
          <p:cNvSpPr>
            <a:spLocks noGrp="1"/>
          </p:cNvSpPr>
          <p:nvPr>
            <p:ph type="pic" sz="quarter" idx="14"/>
          </p:nvPr>
        </p:nvSpPr>
        <p:spPr>
          <a:xfrm>
            <a:off x="5364088" y="1419225"/>
            <a:ext cx="3311600" cy="3168650"/>
          </a:xfrm>
          <a:prstGeom prst="rect">
            <a:avLst/>
          </a:prstGeom>
        </p:spPr>
        <p:txBody>
          <a:bodyPr/>
          <a:lstStyle/>
          <a:p>
            <a:endParaRPr lang="de-DE"/>
          </a:p>
        </p:txBody>
      </p:sp>
      <p:sp>
        <p:nvSpPr>
          <p:cNvPr id="11" name="Textplatzhalter 5">
            <a:extLst>
              <a:ext uri="{FF2B5EF4-FFF2-40B4-BE49-F238E27FC236}">
                <a16:creationId xmlns:a16="http://schemas.microsoft.com/office/drawing/2014/main" id="{2AD00F36-53CC-49B2-969C-43F039544F18}"/>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50428CD-B441-4347-8C2D-1FD427D2B90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C43D847A-D71E-4175-AAFE-F56AB840E7C3}"/>
              </a:ext>
            </a:extLst>
          </p:cNvPr>
          <p:cNvSpPr>
            <a:spLocks noGrp="1"/>
          </p:cNvSpPr>
          <p:nvPr>
            <p:ph type="body" sz="quarter" idx="15"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0D94282-94C1-49E4-8496-E064D381A0C5}" type="datetime1">
              <a:rPr lang="de-DE" smtClean="0"/>
              <a:t>21.01.2021</a:t>
            </a:fld>
            <a:endParaRPr lang="de-DE" dirty="0"/>
          </a:p>
        </p:txBody>
      </p:sp>
      <p:sp>
        <p:nvSpPr>
          <p:cNvPr id="3" name="Fußzeilenplatzhalter 2">
            <a:extLst>
              <a:ext uri="{FF2B5EF4-FFF2-40B4-BE49-F238E27FC236}">
                <a16:creationId xmlns:a16="http://schemas.microsoft.com/office/drawing/2014/main" id="{6649B81B-0807-4329-A335-58BEC672CAB5}"/>
              </a:ext>
            </a:extLst>
          </p:cNvPr>
          <p:cNvSpPr>
            <a:spLocks noGrp="1"/>
          </p:cNvSpPr>
          <p:nvPr>
            <p:ph type="ftr" sz="quarter" idx="16"/>
          </p:nvPr>
        </p:nvSpPr>
        <p:spPr/>
        <p:txBody>
          <a:bodyPr/>
          <a:lstStyle/>
          <a:p>
            <a:endParaRPr lang="de-DE"/>
          </a:p>
        </p:txBody>
      </p:sp>
      <p:sp>
        <p:nvSpPr>
          <p:cNvPr id="5" name="Foliennummernplatzhalter 4">
            <a:extLst>
              <a:ext uri="{FF2B5EF4-FFF2-40B4-BE49-F238E27FC236}">
                <a16:creationId xmlns:a16="http://schemas.microsoft.com/office/drawing/2014/main" id="{D97FCE58-C411-4CD5-9EFC-98954254D26A}"/>
              </a:ext>
            </a:extLst>
          </p:cNvPr>
          <p:cNvSpPr>
            <a:spLocks noGrp="1"/>
          </p:cNvSpPr>
          <p:nvPr>
            <p:ph type="sldNum" sz="quarter" idx="17"/>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18444505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ste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55787" y="2067695"/>
            <a:ext cx="4692277" cy="2520280"/>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2">
            <a:extLst>
              <a:ext uri="{FF2B5EF4-FFF2-40B4-BE49-F238E27FC236}">
                <a16:creationId xmlns:a16="http://schemas.microsoft.com/office/drawing/2014/main" id="{201A94CB-6567-4167-BD3D-C943A002186E}"/>
              </a:ext>
            </a:extLst>
          </p:cNvPr>
          <p:cNvSpPr>
            <a:spLocks noGrp="1"/>
          </p:cNvSpPr>
          <p:nvPr>
            <p:ph idx="13" hasCustomPrompt="1"/>
          </p:nvPr>
        </p:nvSpPr>
        <p:spPr>
          <a:xfrm>
            <a:off x="457200" y="1419622"/>
            <a:ext cx="4690864"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1" name="Bildplatzhalter 8">
            <a:extLst>
              <a:ext uri="{FF2B5EF4-FFF2-40B4-BE49-F238E27FC236}">
                <a16:creationId xmlns:a16="http://schemas.microsoft.com/office/drawing/2014/main" id="{5F242638-C878-4056-B4F5-07A4C16C4FED}"/>
              </a:ext>
            </a:extLst>
          </p:cNvPr>
          <p:cNvSpPr>
            <a:spLocks noGrp="1"/>
          </p:cNvSpPr>
          <p:nvPr>
            <p:ph type="pic" sz="quarter" idx="17"/>
          </p:nvPr>
        </p:nvSpPr>
        <p:spPr>
          <a:xfrm>
            <a:off x="5364088" y="1419225"/>
            <a:ext cx="3311600" cy="3168650"/>
          </a:xfrm>
          <a:prstGeom prst="rect">
            <a:avLst/>
          </a:prstGeom>
        </p:spPr>
        <p:txBody>
          <a:bodyPr/>
          <a:lstStyle/>
          <a:p>
            <a:endParaRPr lang="de-DE"/>
          </a:p>
        </p:txBody>
      </p:sp>
      <p:sp>
        <p:nvSpPr>
          <p:cNvPr id="10" name="Textplatzhalter 5">
            <a:extLst>
              <a:ext uri="{FF2B5EF4-FFF2-40B4-BE49-F238E27FC236}">
                <a16:creationId xmlns:a16="http://schemas.microsoft.com/office/drawing/2014/main" id="{09B4991C-3FC9-4FFF-8F50-28E7914F01EC}"/>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3" name="Textplatzhalter 5">
            <a:extLst>
              <a:ext uri="{FF2B5EF4-FFF2-40B4-BE49-F238E27FC236}">
                <a16:creationId xmlns:a16="http://schemas.microsoft.com/office/drawing/2014/main" id="{0B3AF6BE-429A-46E4-A748-B7FDF0AF235C}"/>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4" name="Textplatzhalter 5">
            <a:extLst>
              <a:ext uri="{FF2B5EF4-FFF2-40B4-BE49-F238E27FC236}">
                <a16:creationId xmlns:a16="http://schemas.microsoft.com/office/drawing/2014/main" id="{6209F4DD-273B-492D-9FD4-868776FAAAB7}"/>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B980A00E-E75B-4EE4-BBBF-7ABD2C2F46D3}" type="datetime1">
              <a:rPr lang="de-DE" smtClean="0"/>
              <a:t>21.01.2021</a:t>
            </a:fld>
            <a:endParaRPr lang="de-DE" dirty="0"/>
          </a:p>
        </p:txBody>
      </p:sp>
      <p:sp>
        <p:nvSpPr>
          <p:cNvPr id="3" name="Fußzeilenplatzhalter 2">
            <a:extLst>
              <a:ext uri="{FF2B5EF4-FFF2-40B4-BE49-F238E27FC236}">
                <a16:creationId xmlns:a16="http://schemas.microsoft.com/office/drawing/2014/main" id="{CA39B957-F1B1-467F-91F0-368F857C4A87}"/>
              </a:ext>
            </a:extLst>
          </p:cNvPr>
          <p:cNvSpPr>
            <a:spLocks noGrp="1"/>
          </p:cNvSpPr>
          <p:nvPr>
            <p:ph type="ftr" sz="quarter" idx="18"/>
          </p:nvPr>
        </p:nvSpPr>
        <p:spPr/>
        <p:txBody>
          <a:bodyPr/>
          <a:lstStyle/>
          <a:p>
            <a:endParaRPr lang="de-DE"/>
          </a:p>
        </p:txBody>
      </p:sp>
      <p:sp>
        <p:nvSpPr>
          <p:cNvPr id="4" name="Foliennummernplatzhalter 3">
            <a:extLst>
              <a:ext uri="{FF2B5EF4-FFF2-40B4-BE49-F238E27FC236}">
                <a16:creationId xmlns:a16="http://schemas.microsoft.com/office/drawing/2014/main" id="{C3E2394C-5A9F-4C64-A401-ACC46BABBDA7}"/>
              </a:ext>
            </a:extLst>
          </p:cNvPr>
          <p:cNvSpPr>
            <a:spLocks noGrp="1"/>
          </p:cNvSpPr>
          <p:nvPr>
            <p:ph type="sldNum" sz="quarter" idx="19"/>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36273237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10" name="Bildplatzhalter 9"/>
          <p:cNvSpPr>
            <a:spLocks noGrp="1"/>
          </p:cNvSpPr>
          <p:nvPr>
            <p:ph type="pic" sz="quarter" idx="10"/>
          </p:nvPr>
        </p:nvSpPr>
        <p:spPr>
          <a:xfrm>
            <a:off x="0" y="0"/>
            <a:ext cx="9144000" cy="5143500"/>
          </a:xfrm>
          <a:prstGeom prst="rect">
            <a:avLst/>
          </a:prstGeom>
        </p:spPr>
        <p:txBody>
          <a:bodyPr/>
          <a:lstStyle/>
          <a:p>
            <a:endParaRPr lang="de-DE"/>
          </a:p>
        </p:txBody>
      </p:sp>
      <p:sp>
        <p:nvSpPr>
          <p:cNvPr id="2" name="Fußzeilenplatzhalter 1">
            <a:extLst>
              <a:ext uri="{FF2B5EF4-FFF2-40B4-BE49-F238E27FC236}">
                <a16:creationId xmlns:a16="http://schemas.microsoft.com/office/drawing/2014/main" id="{9C31CEA0-7C4F-4BDC-AC1A-5B22533F08A4}"/>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19C26022-E8CC-4A30-AE58-F9E672D03033}"/>
              </a:ext>
            </a:extLst>
          </p:cNvPr>
          <p:cNvSpPr>
            <a:spLocks noGrp="1"/>
          </p:cNvSpPr>
          <p:nvPr>
            <p:ph type="sldNum" sz="quarter" idx="12"/>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35074327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ste">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
        <p:nvSpPr>
          <p:cNvPr id="2" name="Fußzeilenplatzhalter 1">
            <a:extLst>
              <a:ext uri="{FF2B5EF4-FFF2-40B4-BE49-F238E27FC236}">
                <a16:creationId xmlns:a16="http://schemas.microsoft.com/office/drawing/2014/main" id="{B9EF853F-F1F5-4619-B334-6312D2095083}"/>
              </a:ext>
            </a:extLst>
          </p:cNvPr>
          <p:cNvSpPr>
            <a:spLocks noGrp="1"/>
          </p:cNvSpPr>
          <p:nvPr>
            <p:ph type="ftr" sz="quarter" idx="15"/>
          </p:nvPr>
        </p:nvSpPr>
        <p:spPr/>
        <p:txBody>
          <a:bodyPr/>
          <a:lstStyle/>
          <a:p>
            <a:endParaRPr lang="de-DE"/>
          </a:p>
        </p:txBody>
      </p:sp>
      <p:sp>
        <p:nvSpPr>
          <p:cNvPr id="3" name="Foliennummernplatzhalter 2">
            <a:extLst>
              <a:ext uri="{FF2B5EF4-FFF2-40B4-BE49-F238E27FC236}">
                <a16:creationId xmlns:a16="http://schemas.microsoft.com/office/drawing/2014/main" id="{EF87CEF4-2449-4D8D-ADC1-4225F3295D5B}"/>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3894453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iste_2">
    <p:spTree>
      <p:nvGrpSpPr>
        <p:cNvPr id="1" name=""/>
        <p:cNvGrpSpPr/>
        <p:nvPr/>
      </p:nvGrpSpPr>
      <p:grpSpPr>
        <a:xfrm>
          <a:off x="0" y="0"/>
          <a:ext cx="0" cy="0"/>
          <a:chOff x="0" y="0"/>
          <a:chExt cx="0" cy="0"/>
        </a:xfrm>
      </p:grpSpPr>
      <p:sp>
        <p:nvSpPr>
          <p:cNvPr id="4" name="Textplatzhalter 2"/>
          <p:cNvSpPr>
            <a:spLocks noGrp="1"/>
          </p:cNvSpPr>
          <p:nvPr>
            <p:ph idx="1" hasCustomPrompt="1"/>
          </p:nvPr>
        </p:nvSpPr>
        <p:spPr>
          <a:xfrm>
            <a:off x="457200" y="1203598"/>
            <a:ext cx="8229600" cy="3391024"/>
          </a:xfrm>
          <a:prstGeom prst="rect">
            <a:avLst/>
          </a:prstGeom>
        </p:spPr>
        <p:txBody>
          <a:bodyPr vert="horz" lIns="91440" tIns="45720" rIns="91440" bIns="45720" rtlCol="0">
            <a:normAutofit/>
          </a:bodyPr>
          <a:lstStyle>
            <a:lvl1pPr marL="342900" indent="-342900">
              <a:buFontTx/>
              <a:buBlip>
                <a:blip r:embed="rId2"/>
              </a:buBlip>
              <a:defRPr sz="18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dolorePunkt</a:t>
            </a:r>
            <a:r>
              <a:rPr lang="de-DE" dirty="0"/>
              <a:t> 2</a:t>
            </a:r>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sed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8" name="Textplatzhalter 2"/>
          <p:cNvSpPr>
            <a:spLocks noGrp="1"/>
          </p:cNvSpPr>
          <p:nvPr>
            <p:ph idx="13" hasCustomPrompt="1"/>
          </p:nvPr>
        </p:nvSpPr>
        <p:spPr>
          <a:xfrm>
            <a:off x="457200" y="411510"/>
            <a:ext cx="8229600" cy="648072"/>
          </a:xfrm>
          <a:prstGeom prst="rect">
            <a:avLst/>
          </a:prstGeom>
        </p:spPr>
        <p:txBody>
          <a:bodyPr vert="horz" lIns="91440" tIns="45720" rIns="91440" bIns="45720" rtlCol="0">
            <a:normAutofit/>
          </a:bodyPr>
          <a:lstStyle>
            <a:lvl1pPr marL="0" indent="0">
              <a:buFontTx/>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endParaRPr lang="de-DE" dirty="0"/>
          </a:p>
          <a:p>
            <a:pPr lvl="0"/>
            <a:endParaRPr lang="de-DE" dirty="0"/>
          </a:p>
        </p:txBody>
      </p:sp>
      <p:sp>
        <p:nvSpPr>
          <p:cNvPr id="10" name="Textplatzhalter 5">
            <a:extLst>
              <a:ext uri="{FF2B5EF4-FFF2-40B4-BE49-F238E27FC236}">
                <a16:creationId xmlns:a16="http://schemas.microsoft.com/office/drawing/2014/main" id="{7654C26E-4513-481A-A43D-62F9F91F58DA}"/>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8C3BC280-01F6-413E-AF32-84DC2E12B7FF}"/>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C35E2F7C-A457-49BD-AC97-D5030B5FD038}"/>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0B093951-CC61-418C-BB53-AA804C591422}" type="datetime1">
              <a:rPr lang="de-DE" smtClean="0"/>
              <a:t>21.01.2021</a:t>
            </a:fld>
            <a:endParaRPr lang="de-DE" dirty="0"/>
          </a:p>
        </p:txBody>
      </p:sp>
      <p:sp>
        <p:nvSpPr>
          <p:cNvPr id="3" name="Fußzeilenplatzhalter 2">
            <a:extLst>
              <a:ext uri="{FF2B5EF4-FFF2-40B4-BE49-F238E27FC236}">
                <a16:creationId xmlns:a16="http://schemas.microsoft.com/office/drawing/2014/main" id="{938DFDF6-410B-4E2A-89DC-1B275FCC8EBD}"/>
              </a:ext>
            </a:extLst>
          </p:cNvPr>
          <p:cNvSpPr>
            <a:spLocks noGrp="1"/>
          </p:cNvSpPr>
          <p:nvPr>
            <p:ph type="ftr" sz="quarter" idx="15"/>
          </p:nvPr>
        </p:nvSpPr>
        <p:spPr/>
        <p:txBody>
          <a:bodyPr/>
          <a:lstStyle/>
          <a:p>
            <a:endParaRPr lang="de-DE"/>
          </a:p>
        </p:txBody>
      </p:sp>
      <p:sp>
        <p:nvSpPr>
          <p:cNvPr id="5" name="Foliennummernplatzhalter 4">
            <a:extLst>
              <a:ext uri="{FF2B5EF4-FFF2-40B4-BE49-F238E27FC236}">
                <a16:creationId xmlns:a16="http://schemas.microsoft.com/office/drawing/2014/main" id="{6EB33371-AB11-42FA-B20F-4D200A69D4C6}"/>
              </a:ext>
            </a:extLst>
          </p:cNvPr>
          <p:cNvSpPr>
            <a:spLocks noGrp="1"/>
          </p:cNvSpPr>
          <p:nvPr>
            <p:ph type="sldNum" sz="quarter" idx="16"/>
          </p:nvPr>
        </p:nvSpPr>
        <p:spPr/>
        <p:txBody>
          <a:bodyPr/>
          <a:lstStyle/>
          <a:p>
            <a:fld id="{911C8008-36A4-45B5-8C39-CB7342F0D37B}" type="slidenum">
              <a:rPr lang="de-DE" smtClean="0"/>
              <a:t>‹Nr.›</a:t>
            </a:fld>
            <a:endParaRPr lang="de-DE"/>
          </a:p>
        </p:txBody>
      </p:sp>
    </p:spTree>
    <p:extLst>
      <p:ext uri="{BB962C8B-B14F-4D97-AF65-F5344CB8AC3E}">
        <p14:creationId xmlns:p14="http://schemas.microsoft.com/office/powerpoint/2010/main" val="638394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86508" y="411510"/>
            <a:ext cx="4973724" cy="1368152"/>
          </a:xfrm>
          <a:prstGeom prst="rect">
            <a:avLst/>
          </a:prstGeom>
        </p:spPr>
        <p:txBody>
          <a:bodyPr/>
          <a:lstStyle>
            <a:lvl1pPr>
              <a:defRPr b="0">
                <a:latin typeface="Quicksand SemiBold" pitchFamily="2" charset="0"/>
              </a:defRPr>
            </a:lvl1pPr>
          </a:lstStyle>
          <a:p>
            <a:r>
              <a:rPr lang="de-DE" dirty="0"/>
              <a:t>Dankeschön</a:t>
            </a:r>
          </a:p>
        </p:txBody>
      </p:sp>
      <p:sp>
        <p:nvSpPr>
          <p:cNvPr id="4" name="Textplatzhalter 6">
            <a:extLst>
              <a:ext uri="{FF2B5EF4-FFF2-40B4-BE49-F238E27FC236}">
                <a16:creationId xmlns:a16="http://schemas.microsoft.com/office/drawing/2014/main" id="{1300549D-0225-4BD7-B80F-D0ECB9882DFC}"/>
              </a:ext>
            </a:extLst>
          </p:cNvPr>
          <p:cNvSpPr>
            <a:spLocks noGrp="1"/>
          </p:cNvSpPr>
          <p:nvPr>
            <p:ph type="body" sz="quarter" idx="11" hasCustomPrompt="1"/>
          </p:nvPr>
        </p:nvSpPr>
        <p:spPr>
          <a:xfrm>
            <a:off x="251520" y="3075806"/>
            <a:ext cx="3600400" cy="1656184"/>
          </a:xfrm>
          <a:prstGeom prst="rect">
            <a:avLst/>
          </a:prstGeom>
        </p:spPr>
        <p:txBody>
          <a:bodyPr/>
          <a:lstStyle>
            <a:lvl1pPr>
              <a:defRPr sz="1600" b="0">
                <a:solidFill>
                  <a:schemeClr val="tx1"/>
                </a:solidFill>
                <a:latin typeface="Fira Sans" panose="020B0503050000020004" pitchFamily="34" charset="0"/>
              </a:defRPr>
            </a:lvl1pPr>
          </a:lstStyle>
          <a:p>
            <a:pPr lvl="0"/>
            <a:r>
              <a:rPr lang="de-DE" dirty="0"/>
              <a:t>Untertitel bzw. ausformulierte Thematik oder Fragestellung der Präsentation</a:t>
            </a:r>
          </a:p>
        </p:txBody>
      </p:sp>
    </p:spTree>
    <p:extLst>
      <p:ext uri="{BB962C8B-B14F-4D97-AF65-F5344CB8AC3E}">
        <p14:creationId xmlns:p14="http://schemas.microsoft.com/office/powerpoint/2010/main" val="3832661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tegor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187624" y="411510"/>
            <a:ext cx="6984776" cy="1368152"/>
          </a:xfrm>
          <a:prstGeom prst="rect">
            <a:avLst/>
          </a:prstGeom>
        </p:spPr>
        <p:txBody>
          <a:bodyPr/>
          <a:lstStyle>
            <a:lvl1pPr>
              <a:defRPr b="0">
                <a:latin typeface="Quicksand SemiBold" pitchFamily="2" charset="0"/>
              </a:defRPr>
            </a:lvl1pPr>
          </a:lstStyle>
          <a:p>
            <a:r>
              <a:rPr lang="de-DE" dirty="0"/>
              <a:t>Opener Seite</a:t>
            </a:r>
          </a:p>
        </p:txBody>
      </p:sp>
      <p:sp>
        <p:nvSpPr>
          <p:cNvPr id="5" name="Textplatzhalter 4"/>
          <p:cNvSpPr>
            <a:spLocks noGrp="1"/>
          </p:cNvSpPr>
          <p:nvPr>
            <p:ph type="body" sz="quarter" idx="10" hasCustomPrompt="1"/>
          </p:nvPr>
        </p:nvSpPr>
        <p:spPr>
          <a:xfrm>
            <a:off x="250825" y="411163"/>
            <a:ext cx="792783" cy="1296987"/>
          </a:xfrm>
          <a:prstGeom prst="rect">
            <a:avLst/>
          </a:prstGeom>
        </p:spPr>
        <p:txBody>
          <a:bodyPr/>
          <a:lstStyle>
            <a:lvl1pPr>
              <a:defRPr sz="3200">
                <a:solidFill>
                  <a:schemeClr val="bg1"/>
                </a:solidFill>
                <a:latin typeface="Quicksand SemiBold" pitchFamily="2" charset="0"/>
              </a:defRPr>
            </a:lvl1pPr>
          </a:lstStyle>
          <a:p>
            <a:pPr lvl="0"/>
            <a:r>
              <a:rPr lang="de-DE" dirty="0"/>
              <a:t>00</a:t>
            </a:r>
          </a:p>
        </p:txBody>
      </p:sp>
    </p:spTree>
    <p:extLst>
      <p:ext uri="{BB962C8B-B14F-4D97-AF65-F5344CB8AC3E}">
        <p14:creationId xmlns:p14="http://schemas.microsoft.com/office/powerpoint/2010/main" val="308912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latin typeface="Quicksand SemiBold" pitchFamily="2" charset="0"/>
              </a:defRPr>
            </a:lvl1pPr>
          </a:lstStyle>
          <a:p>
            <a:r>
              <a:rPr lang="de-DE" dirty="0"/>
              <a:t>Themen</a:t>
            </a:r>
          </a:p>
        </p:txBody>
      </p:sp>
      <p:sp>
        <p:nvSpPr>
          <p:cNvPr id="6" name="Textplatzhalter 5"/>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7" name="Textplatzhalter 5"/>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9" name="Textplatzhalter 8"/>
          <p:cNvSpPr>
            <a:spLocks noGrp="1"/>
          </p:cNvSpPr>
          <p:nvPr>
            <p:ph type="body" sz="quarter" idx="13" hasCustomPrompt="1"/>
          </p:nvPr>
        </p:nvSpPr>
        <p:spPr>
          <a:xfrm>
            <a:off x="467544" y="1419622"/>
            <a:ext cx="8208912" cy="3168352"/>
          </a:xfrm>
          <a:prstGeom prst="rect">
            <a:avLst/>
          </a:prstGeom>
        </p:spPr>
        <p:txBody>
          <a:bodyPr/>
          <a:lstStyle>
            <a:lvl1pPr marL="342900" indent="-342900">
              <a:buFontTx/>
              <a:buBlip>
                <a:blip r:embed="rId2"/>
              </a:buBlip>
              <a:defRPr sz="2400"/>
            </a:lvl1pPr>
          </a:lstStyle>
          <a:p>
            <a:pPr lvl="0"/>
            <a:r>
              <a:rPr lang="de-DE" dirty="0"/>
              <a:t>Punkt 1</a:t>
            </a:r>
          </a:p>
          <a:p>
            <a:pPr lvl="0"/>
            <a:r>
              <a:rPr lang="de-DE" dirty="0"/>
              <a:t>Punkt 2</a:t>
            </a:r>
          </a:p>
        </p:txBody>
      </p:sp>
      <p:sp>
        <p:nvSpPr>
          <p:cNvPr id="10" name="Textplatzhalter 5"/>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CB253FF1-CED8-4C7E-9E0F-9F5F32840CE3}" type="datetime1">
              <a:rPr lang="de-DE" smtClean="0"/>
              <a:t>21.01.2021</a:t>
            </a:fld>
            <a:endParaRPr lang="de-DE" dirty="0"/>
          </a:p>
        </p:txBody>
      </p:sp>
    </p:spTree>
    <p:extLst>
      <p:ext uri="{BB962C8B-B14F-4D97-AF65-F5344CB8AC3E}">
        <p14:creationId xmlns:p14="http://schemas.microsoft.com/office/powerpoint/2010/main" val="8443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Lis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0" name="Textplatzhalter 9"/>
          <p:cNvSpPr>
            <a:spLocks noGrp="1"/>
          </p:cNvSpPr>
          <p:nvPr>
            <p:ph type="body" sz="quarter" idx="15" hasCustomPrompt="1"/>
          </p:nvPr>
        </p:nvSpPr>
        <p:spPr>
          <a:xfrm>
            <a:off x="467545" y="1131888"/>
            <a:ext cx="8208144" cy="791790"/>
          </a:xfrm>
          <a:prstGeom prst="rect">
            <a:avLst/>
          </a:prstGeom>
        </p:spPr>
        <p:txBody>
          <a:bodyPr/>
          <a:lstStyle>
            <a:lvl1pPr>
              <a:defRPr sz="2200"/>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endParaRPr lang="de-DE" dirty="0"/>
          </a:p>
        </p:txBody>
      </p:sp>
      <p:sp>
        <p:nvSpPr>
          <p:cNvPr id="12" name="Textplatzhalter 11"/>
          <p:cNvSpPr>
            <a:spLocks noGrp="1"/>
          </p:cNvSpPr>
          <p:nvPr>
            <p:ph type="body" sz="quarter" idx="16" hasCustomPrompt="1"/>
          </p:nvPr>
        </p:nvSpPr>
        <p:spPr>
          <a:xfrm>
            <a:off x="468313" y="1995489"/>
            <a:ext cx="8207375" cy="2592485"/>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14" name="Textplatzhalter 5">
            <a:extLst>
              <a:ext uri="{FF2B5EF4-FFF2-40B4-BE49-F238E27FC236}">
                <a16:creationId xmlns:a16="http://schemas.microsoft.com/office/drawing/2014/main" id="{8C8B2C83-6AA0-477D-829D-65305D8540D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5" name="Textplatzhalter 5">
            <a:extLst>
              <a:ext uri="{FF2B5EF4-FFF2-40B4-BE49-F238E27FC236}">
                <a16:creationId xmlns:a16="http://schemas.microsoft.com/office/drawing/2014/main" id="{C3D63D52-277F-4313-859D-6DC291039115}"/>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6" name="Textplatzhalter 5">
            <a:extLst>
              <a:ext uri="{FF2B5EF4-FFF2-40B4-BE49-F238E27FC236}">
                <a16:creationId xmlns:a16="http://schemas.microsoft.com/office/drawing/2014/main" id="{194E1D19-28DF-410B-B63D-D7963F605203}"/>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495FB27F-ED49-4AE7-8557-A22302170018}" type="datetime1">
              <a:rPr lang="de-DE" smtClean="0"/>
              <a:t>21.01.2021</a:t>
            </a:fld>
            <a:endParaRPr lang="de-DE" dirty="0"/>
          </a:p>
        </p:txBody>
      </p:sp>
    </p:spTree>
    <p:extLst>
      <p:ext uri="{BB962C8B-B14F-4D97-AF65-F5344CB8AC3E}">
        <p14:creationId xmlns:p14="http://schemas.microsoft.com/office/powerpoint/2010/main" val="358604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Liste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12" name="Textplatzhalter 11"/>
          <p:cNvSpPr>
            <a:spLocks noGrp="1"/>
          </p:cNvSpPr>
          <p:nvPr>
            <p:ph type="body" sz="quarter" idx="16" hasCustomPrompt="1"/>
          </p:nvPr>
        </p:nvSpPr>
        <p:spPr>
          <a:xfrm>
            <a:off x="468313" y="1419622"/>
            <a:ext cx="8207375" cy="3168352"/>
          </a:xfrm>
          <a:prstGeom prst="rect">
            <a:avLst/>
          </a:prstGeom>
        </p:spPr>
        <p:txBody>
          <a:bodyPr/>
          <a:lstStyle>
            <a:lvl1pPr marL="342900" indent="-342900">
              <a:buFontTx/>
              <a:buBlip>
                <a:blip r:embed="rId2"/>
              </a:buBlip>
              <a:defRPr sz="2000"/>
            </a:lvl1pPr>
            <a:lvl2pPr>
              <a:defRPr sz="2000"/>
            </a:lvl2pPr>
            <a:lvl3pPr>
              <a:defRPr sz="2000"/>
            </a:lvl3pPr>
            <a:lvl4pPr>
              <a:defRPr sz="2000"/>
            </a:lvl4pPr>
            <a:lvl5pPr>
              <a:defRPr sz="2000"/>
            </a:lvl5pPr>
          </a:lstStyle>
          <a:p>
            <a:pPr lvl="0"/>
            <a:r>
              <a:rPr lang="de-DE" dirty="0"/>
              <a:t>Punkt 1</a:t>
            </a:r>
          </a:p>
          <a:p>
            <a:pPr lvl="0"/>
            <a:r>
              <a:rPr lang="de-DE" dirty="0"/>
              <a:t>Punkt 2</a:t>
            </a:r>
          </a:p>
        </p:txBody>
      </p:sp>
      <p:sp>
        <p:nvSpPr>
          <p:cNvPr id="8" name="Textplatzhalter 5">
            <a:extLst>
              <a:ext uri="{FF2B5EF4-FFF2-40B4-BE49-F238E27FC236}">
                <a16:creationId xmlns:a16="http://schemas.microsoft.com/office/drawing/2014/main" id="{059F2900-496B-4A95-9AC5-88EE9A326C3F}"/>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0" name="Textplatzhalter 5">
            <a:extLst>
              <a:ext uri="{FF2B5EF4-FFF2-40B4-BE49-F238E27FC236}">
                <a16:creationId xmlns:a16="http://schemas.microsoft.com/office/drawing/2014/main" id="{568D7733-6CC2-4205-BFC8-D1032E8722B1}"/>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4C72112F-078C-460D-9AF1-C504CB8A0836}"/>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7819A493-EAE5-4DFE-A001-FEAAB5DDA501}" type="datetime1">
              <a:rPr lang="de-DE" smtClean="0"/>
              <a:t>21.01.2021</a:t>
            </a:fld>
            <a:endParaRPr lang="de-DE" dirty="0"/>
          </a:p>
        </p:txBody>
      </p:sp>
    </p:spTree>
    <p:extLst>
      <p:ext uri="{BB962C8B-B14F-4D97-AF65-F5344CB8AC3E}">
        <p14:creationId xmlns:p14="http://schemas.microsoft.com/office/powerpoint/2010/main" val="218777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2067694"/>
            <a:ext cx="8229600" cy="2526928"/>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8" name="Textplatzhalter 2"/>
          <p:cNvSpPr>
            <a:spLocks noGrp="1"/>
          </p:cNvSpPr>
          <p:nvPr>
            <p:ph idx="13" hasCustomPrompt="1"/>
          </p:nvPr>
        </p:nvSpPr>
        <p:spPr>
          <a:xfrm>
            <a:off x="457200" y="1419622"/>
            <a:ext cx="8229600" cy="576064"/>
          </a:xfrm>
          <a:prstGeom prst="rect">
            <a:avLst/>
          </a:prstGeom>
        </p:spPr>
        <p:txBody>
          <a:bodyPr vert="horz" lIns="91440" tIns="45720" rIns="91440" bIns="45720" rtlCol="0">
            <a:normAutofit/>
          </a:bodyPr>
          <a:lstStyle>
            <a:lvl1pPr marL="0" indent="0">
              <a:buFont typeface="Arial" panose="020B0604020202020204" pitchFamily="34" charset="0"/>
              <a:buNone/>
              <a:defRPr sz="2200" baseline="0">
                <a:latin typeface="Fira Sans Medium" panose="020B06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endParaRPr lang="de-DE" dirty="0"/>
          </a:p>
          <a:p>
            <a:pPr lvl="0"/>
            <a:endParaRPr lang="de-DE" dirty="0"/>
          </a:p>
          <a:p>
            <a:pPr lvl="0"/>
            <a:endParaRPr lang="de-DE" dirty="0"/>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Tree>
    <p:extLst>
      <p:ext uri="{BB962C8B-B14F-4D97-AF65-F5344CB8AC3E}">
        <p14:creationId xmlns:p14="http://schemas.microsoft.com/office/powerpoint/2010/main" val="377391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Überschrift + Text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213A8F"/>
                </a:solidFill>
              </a:defRPr>
            </a:lvl1pPr>
          </a:lstStyle>
          <a:p>
            <a:r>
              <a:rPr lang="de-DE" dirty="0"/>
              <a:t>Themen</a:t>
            </a:r>
          </a:p>
        </p:txBody>
      </p:sp>
      <p:sp>
        <p:nvSpPr>
          <p:cNvPr id="4" name="Textplatzhalter 2"/>
          <p:cNvSpPr>
            <a:spLocks noGrp="1"/>
          </p:cNvSpPr>
          <p:nvPr>
            <p:ph idx="1" hasCustomPrompt="1"/>
          </p:nvPr>
        </p:nvSpPr>
        <p:spPr>
          <a:xfrm>
            <a:off x="457200" y="1419622"/>
            <a:ext cx="8229600" cy="3175000"/>
          </a:xfrm>
          <a:prstGeom prst="rect">
            <a:avLst/>
          </a:prstGeom>
        </p:spPr>
        <p:txBody>
          <a:bodyPr vert="horz" lIns="91440" tIns="45720" rIns="91440" bIns="45720" rtlCol="0">
            <a:normAutofit/>
          </a:bodyPr>
          <a:lstStyle>
            <a:lvl1pPr marL="0" indent="0">
              <a:buFontTx/>
              <a:buNone/>
              <a:defRPr sz="2000" baseline="0">
                <a:latin typeface="Fira Sans Condensed" panose="020B0503050000020004" pitchFamily="34" charset="0"/>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p>
        </p:txBody>
      </p:sp>
      <p:sp>
        <p:nvSpPr>
          <p:cNvPr id="10" name="Textplatzhalter 5">
            <a:extLst>
              <a:ext uri="{FF2B5EF4-FFF2-40B4-BE49-F238E27FC236}">
                <a16:creationId xmlns:a16="http://schemas.microsoft.com/office/drawing/2014/main" id="{37E8B8E7-6F81-40EF-95A3-430E59A64295}"/>
              </a:ext>
            </a:extLst>
          </p:cNvPr>
          <p:cNvSpPr>
            <a:spLocks noGrp="1"/>
          </p:cNvSpPr>
          <p:nvPr>
            <p:ph type="body" sz="quarter" idx="11" hasCustomPrompt="1"/>
          </p:nvPr>
        </p:nvSpPr>
        <p:spPr>
          <a:xfrm>
            <a:off x="455787" y="4732338"/>
            <a:ext cx="273526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1" name="Textplatzhalter 5">
            <a:extLst>
              <a:ext uri="{FF2B5EF4-FFF2-40B4-BE49-F238E27FC236}">
                <a16:creationId xmlns:a16="http://schemas.microsoft.com/office/drawing/2014/main" id="{3631ADB0-0ED1-40FE-B5DE-D3E500650AC8}"/>
              </a:ext>
            </a:extLst>
          </p:cNvPr>
          <p:cNvSpPr>
            <a:spLocks noGrp="1"/>
          </p:cNvSpPr>
          <p:nvPr>
            <p:ph type="body" sz="quarter" idx="12" hasCustomPrompt="1"/>
          </p:nvPr>
        </p:nvSpPr>
        <p:spPr>
          <a:xfrm>
            <a:off x="5664918" y="4731990"/>
            <a:ext cx="3023022" cy="287337"/>
          </a:xfrm>
          <a:prstGeom prst="rect">
            <a:avLst/>
          </a:prstGeom>
        </p:spPr>
        <p:txBody>
          <a:bodyPr/>
          <a:lstStyle>
            <a:lvl1pPr>
              <a:defRPr sz="1200">
                <a:solidFill>
                  <a:srgbClr val="213A8F"/>
                </a:solidFill>
                <a:latin typeface="Fira Sans SemiBold" panose="020B0603050000020004" pitchFamily="34" charset="0"/>
              </a:defRPr>
            </a:lvl1pPr>
          </a:lstStyle>
          <a:p>
            <a:pPr lvl="0"/>
            <a:r>
              <a:rPr lang="de-DE" dirty="0"/>
              <a:t>Thema</a:t>
            </a:r>
          </a:p>
        </p:txBody>
      </p:sp>
      <p:sp>
        <p:nvSpPr>
          <p:cNvPr id="12" name="Textplatzhalter 5">
            <a:extLst>
              <a:ext uri="{FF2B5EF4-FFF2-40B4-BE49-F238E27FC236}">
                <a16:creationId xmlns:a16="http://schemas.microsoft.com/office/drawing/2014/main" id="{9F7C0F8D-B5D2-4C6D-8DCC-5E9C3ACE3F7C}"/>
              </a:ext>
            </a:extLst>
          </p:cNvPr>
          <p:cNvSpPr>
            <a:spLocks noGrp="1"/>
          </p:cNvSpPr>
          <p:nvPr>
            <p:ph type="body" sz="quarter" idx="14" hasCustomPrompt="1"/>
          </p:nvPr>
        </p:nvSpPr>
        <p:spPr>
          <a:xfrm>
            <a:off x="3347863" y="4731990"/>
            <a:ext cx="2160241" cy="287337"/>
          </a:xfrm>
          <a:prstGeom prst="rect">
            <a:avLst/>
          </a:prstGeom>
        </p:spPr>
        <p:txBody>
          <a:bodyPr/>
          <a:lstStyle>
            <a:lvl1pPr>
              <a:defRPr sz="1200">
                <a:solidFill>
                  <a:srgbClr val="213A8F"/>
                </a:solidFill>
                <a:latin typeface="Fira Sans SemiBold" panose="020B0603050000020004" pitchFamily="34" charset="0"/>
              </a:defRPr>
            </a:lvl1pPr>
          </a:lstStyle>
          <a:p>
            <a:pPr lvl="0"/>
            <a:fld id="{E772EDFF-BBBC-40D3-BD3A-6DB14EB872B3}" type="datetime1">
              <a:rPr lang="de-DE" smtClean="0"/>
              <a:t>21.01.2021</a:t>
            </a:fld>
            <a:endParaRPr lang="de-DE" dirty="0"/>
          </a:p>
        </p:txBody>
      </p:sp>
    </p:spTree>
    <p:extLst>
      <p:ext uri="{BB962C8B-B14F-4D97-AF65-F5344CB8AC3E}">
        <p14:creationId xmlns:p14="http://schemas.microsoft.com/office/powerpoint/2010/main" val="579122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6.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7.xml"/><Relationship Id="rId1" Type="http://schemas.openxmlformats.org/officeDocument/2006/relationships/slideLayout" Target="../slideLayouts/slideLayout38.xml"/><Relationship Id="rId5" Type="http://schemas.openxmlformats.org/officeDocument/2006/relationships/image" Target="../media/image6.jpe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302"/>
            <a:ext cx="9144000" cy="5142895"/>
          </a:xfrm>
          <a:prstGeom prst="rect">
            <a:avLst/>
          </a:prstGeom>
        </p:spPr>
      </p:pic>
      <p:sp>
        <p:nvSpPr>
          <p:cNvPr id="10" name="Titelplatzhalter 1"/>
          <p:cNvSpPr txBox="1">
            <a:spLocks/>
          </p:cNvSpPr>
          <p:nvPr userDrawn="1"/>
        </p:nvSpPr>
        <p:spPr>
          <a:xfrm>
            <a:off x="1763688" y="3507854"/>
            <a:ext cx="4325652" cy="1728192"/>
          </a:xfrm>
          <a:prstGeom prst="rect">
            <a:avLst/>
          </a:prstGeom>
        </p:spPr>
        <p:txBody>
          <a:bodyPr vert="horz" lIns="91440" tIns="45720" rIns="91440" bIns="45720" rtlCol="0" anchor="t">
            <a:noAutofit/>
          </a:bodyPr>
          <a:lst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a:lstStyle>
          <a:p>
            <a:endParaRPr lang="de-DE" sz="1800" b="0" dirty="0">
              <a:latin typeface="Fira Sans Condensed" panose="020B0503050000020004" pitchFamily="34" charset="0"/>
            </a:endParaRPr>
          </a:p>
        </p:txBody>
      </p:sp>
      <p:pic>
        <p:nvPicPr>
          <p:cNvPr id="5" name="Grafik 4">
            <a:extLst>
              <a:ext uri="{FF2B5EF4-FFF2-40B4-BE49-F238E27FC236}">
                <a16:creationId xmlns:a16="http://schemas.microsoft.com/office/drawing/2014/main" id="{0A255336-CF10-4876-BC47-21D90959597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372200" y="4293935"/>
            <a:ext cx="2229240" cy="438055"/>
          </a:xfrm>
          <a:prstGeom prst="rect">
            <a:avLst/>
          </a:prstGeom>
        </p:spPr>
      </p:pic>
    </p:spTree>
    <p:extLst>
      <p:ext uri="{BB962C8B-B14F-4D97-AF65-F5344CB8AC3E}">
        <p14:creationId xmlns:p14="http://schemas.microsoft.com/office/powerpoint/2010/main" val="1509493038"/>
      </p:ext>
    </p:extLst>
  </p:cSld>
  <p:clrMap bg1="lt1" tx1="dk1" bg2="lt2" tx2="dk2" accent1="accent1" accent2="accent2" accent3="accent3" accent4="accent4" accent5="accent5" accent6="accent6" hlink="hlink" folHlink="folHlink"/>
  <p:sldLayoutIdLst>
    <p:sldLayoutId id="2147483652" r:id="rId1"/>
    <p:sldLayoutId id="2147483666" r:id="rId2"/>
  </p:sldLayoutIdLst>
  <p:hf sldNum="0" hdr="0" ftr="0"/>
  <p:txStyles>
    <p:title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02"/>
            <a:ext cx="9144000" cy="5142895"/>
          </a:xfrm>
          <a:prstGeom prst="rect">
            <a:avLst/>
          </a:prstGeom>
        </p:spPr>
      </p:pic>
      <p:sp>
        <p:nvSpPr>
          <p:cNvPr id="10" name="Titelplatzhalter 1"/>
          <p:cNvSpPr txBox="1">
            <a:spLocks/>
          </p:cNvSpPr>
          <p:nvPr userDrawn="1"/>
        </p:nvSpPr>
        <p:spPr>
          <a:xfrm>
            <a:off x="1763688" y="3507854"/>
            <a:ext cx="4325652" cy="1728192"/>
          </a:xfrm>
          <a:prstGeom prst="rect">
            <a:avLst/>
          </a:prstGeom>
        </p:spPr>
        <p:txBody>
          <a:bodyPr vert="horz" lIns="91440" tIns="45720" rIns="91440" bIns="45720" rtlCol="0" anchor="t">
            <a:noAutofit/>
          </a:bodyPr>
          <a:lst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a:lstStyle>
          <a:p>
            <a:endParaRPr lang="de-DE" sz="1800" b="0" dirty="0">
              <a:latin typeface="Fira Sans Condensed" panose="020B0503050000020004" pitchFamily="34" charset="0"/>
            </a:endParaRPr>
          </a:p>
        </p:txBody>
      </p:sp>
      <p:sp>
        <p:nvSpPr>
          <p:cNvPr id="8" name="Textplatzhalter 6">
            <a:extLst>
              <a:ext uri="{FF2B5EF4-FFF2-40B4-BE49-F238E27FC236}">
                <a16:creationId xmlns:a16="http://schemas.microsoft.com/office/drawing/2014/main" id="{5536112E-2728-4739-925B-081277D94267}"/>
              </a:ext>
            </a:extLst>
          </p:cNvPr>
          <p:cNvSpPr txBox="1">
            <a:spLocks/>
          </p:cNvSpPr>
          <p:nvPr userDrawn="1"/>
        </p:nvSpPr>
        <p:spPr>
          <a:xfrm>
            <a:off x="6377372" y="4299942"/>
            <a:ext cx="1872208" cy="468052"/>
          </a:xfrm>
          <a:prstGeom prst="rect">
            <a:avLst/>
          </a:prstGeom>
        </p:spPr>
        <p:txBody>
          <a:bodyPr lIns="0" tIns="0" rIns="0" bIns="0"/>
          <a:lstStyle>
            <a:lvl1pPr marL="0" indent="0" algn="l" defTabSz="914400" rtl="0" eaLnBrk="1" latinLnBrk="0" hangingPunct="1">
              <a:spcBef>
                <a:spcPct val="20000"/>
              </a:spcBef>
              <a:buFont typeface="Arial" panose="020B0604020202020204" pitchFamily="34" charset="0"/>
              <a:buNone/>
              <a:defRPr sz="800" b="0" kern="1200">
                <a:solidFill>
                  <a:schemeClr val="tx1"/>
                </a:solidFill>
                <a:latin typeface="Fira Sans" panose="020B05030500000200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de-DE" sz="800" dirty="0"/>
              <a:t>Diese Maßnahme wird mitfinanziert mit Steuermitteln auf Grundlage des vom Sächsischen Landtag beschlossenen Haushalts.</a:t>
            </a:r>
          </a:p>
        </p:txBody>
      </p:sp>
      <p:pic>
        <p:nvPicPr>
          <p:cNvPr id="9" name="Grafik 8">
            <a:extLst>
              <a:ext uri="{FF2B5EF4-FFF2-40B4-BE49-F238E27FC236}">
                <a16:creationId xmlns:a16="http://schemas.microsoft.com/office/drawing/2014/main" id="{180D55D0-BA1E-45AA-BE46-90458FCC44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7608" y="4299942"/>
            <a:ext cx="303832" cy="468052"/>
          </a:xfrm>
          <a:prstGeom prst="rect">
            <a:avLst/>
          </a:prstGeom>
        </p:spPr>
      </p:pic>
      <p:pic>
        <p:nvPicPr>
          <p:cNvPr id="4" name="Grafik 3">
            <a:extLst>
              <a:ext uri="{FF2B5EF4-FFF2-40B4-BE49-F238E27FC236}">
                <a16:creationId xmlns:a16="http://schemas.microsoft.com/office/drawing/2014/main" id="{7CC2CC24-CDCE-4C46-B958-0CFC56A24C2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372200" y="3717871"/>
            <a:ext cx="2229240" cy="438055"/>
          </a:xfrm>
          <a:prstGeom prst="rect">
            <a:avLst/>
          </a:prstGeom>
        </p:spPr>
      </p:pic>
    </p:spTree>
    <p:extLst>
      <p:ext uri="{BB962C8B-B14F-4D97-AF65-F5344CB8AC3E}">
        <p14:creationId xmlns:p14="http://schemas.microsoft.com/office/powerpoint/2010/main" val="3802328930"/>
      </p:ext>
    </p:extLst>
  </p:cSld>
  <p:clrMap bg1="lt1" tx1="dk1" bg2="lt2" tx2="dk2" accent1="accent1" accent2="accent2" accent3="accent3" accent4="accent4" accent5="accent5" accent6="accent6" hlink="hlink" folHlink="folHlink"/>
  <p:sldLayoutIdLst>
    <p:sldLayoutId id="2147483660" r:id="rId1"/>
  </p:sldLayoutIdLst>
  <p:hf sldNum="0" hdr="0" ftr="0"/>
  <p:txStyles>
    <p:title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elplatzhalter 1"/>
          <p:cNvSpPr txBox="1">
            <a:spLocks/>
          </p:cNvSpPr>
          <p:nvPr userDrawn="1"/>
        </p:nvSpPr>
        <p:spPr>
          <a:xfrm>
            <a:off x="1763688" y="3507854"/>
            <a:ext cx="4325652" cy="1728192"/>
          </a:xfrm>
          <a:prstGeom prst="rect">
            <a:avLst/>
          </a:prstGeom>
        </p:spPr>
        <p:txBody>
          <a:bodyPr vert="horz" lIns="91440" tIns="45720" rIns="91440" bIns="45720" rtlCol="0" anchor="t">
            <a:noAutofit/>
          </a:bodyPr>
          <a:lst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a:lstStyle>
          <a:p>
            <a:endParaRPr lang="de-DE" sz="1800" b="0" dirty="0">
              <a:latin typeface="Fira Sans Condensed" panose="020B0503050000020004" pitchFamily="34" charset="0"/>
            </a:endParaRPr>
          </a:p>
        </p:txBody>
      </p:sp>
      <p:sp>
        <p:nvSpPr>
          <p:cNvPr id="3" name="Rechteck 2"/>
          <p:cNvSpPr/>
          <p:nvPr userDrawn="1"/>
        </p:nvSpPr>
        <p:spPr>
          <a:xfrm>
            <a:off x="0" y="0"/>
            <a:ext cx="9144000" cy="5143500"/>
          </a:xfrm>
          <a:prstGeom prst="rect">
            <a:avLst/>
          </a:prstGeom>
          <a:solidFill>
            <a:srgbClr val="213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18924431"/>
      </p:ext>
    </p:extLst>
  </p:cSld>
  <p:clrMap bg1="lt1" tx1="dk1" bg2="lt2" tx2="dk2" accent1="accent1" accent2="accent2" accent3="accent3" accent4="accent4" accent5="accent5" accent6="accent6" hlink="hlink" folHlink="folHlink"/>
  <p:sldLayoutIdLst>
    <p:sldLayoutId id="2147483663" r:id="rId1"/>
  </p:sldLayoutIdLst>
  <p:hf sldNum="0" hdr="0" ftr="0"/>
  <p:txStyles>
    <p:title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dirty="0"/>
              <a:t>Themengebiete</a:t>
            </a:r>
          </a:p>
        </p:txBody>
      </p:sp>
    </p:spTree>
    <p:extLst>
      <p:ext uri="{BB962C8B-B14F-4D97-AF65-F5344CB8AC3E}">
        <p14:creationId xmlns:p14="http://schemas.microsoft.com/office/powerpoint/2010/main" val="372364800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5" r:id="rId3"/>
    <p:sldLayoutId id="2147483656" r:id="rId4"/>
    <p:sldLayoutId id="2147483668" r:id="rId5"/>
    <p:sldLayoutId id="2147483661" r:id="rId6"/>
    <p:sldLayoutId id="2147483657" r:id="rId7"/>
    <p:sldLayoutId id="2147483664" r:id="rId8"/>
    <p:sldLayoutId id="2147483658" r:id="rId9"/>
    <p:sldLayoutId id="2147483655" r:id="rId10"/>
    <p:sldLayoutId id="2147483667" r:id="rId11"/>
  </p:sldLayoutIdLst>
  <p:hf sldNum="0" hdr="0" ftr="0"/>
  <p:txStyles>
    <p:titleStyle>
      <a:lvl1pPr algn="l" defTabSz="914400" rtl="0" eaLnBrk="1" latinLnBrk="0" hangingPunct="1">
        <a:spcBef>
          <a:spcPct val="0"/>
        </a:spcBef>
        <a:buNone/>
        <a:defRPr sz="3200" kern="1200">
          <a:solidFill>
            <a:srgbClr val="213A8F"/>
          </a:solidFill>
          <a:latin typeface="Quicksand SemiBold" pitchFamily="2"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dirty="0"/>
              <a:t>Themengebiete</a:t>
            </a:r>
          </a:p>
        </p:txBody>
      </p:sp>
    </p:spTree>
    <p:extLst>
      <p:ext uri="{BB962C8B-B14F-4D97-AF65-F5344CB8AC3E}">
        <p14:creationId xmlns:p14="http://schemas.microsoft.com/office/powerpoint/2010/main" val="8878422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dt="0"/>
  <p:txStyles>
    <p:titleStyle>
      <a:lvl1pPr algn="l" defTabSz="914400" rtl="0" eaLnBrk="1" latinLnBrk="0" hangingPunct="1">
        <a:spcBef>
          <a:spcPct val="0"/>
        </a:spcBef>
        <a:buNone/>
        <a:defRPr sz="3200" kern="1200">
          <a:solidFill>
            <a:srgbClr val="213A8F"/>
          </a:solidFill>
          <a:latin typeface="Quicksand SemiBold" pitchFamily="2"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dirty="0"/>
              <a:t>Themengebiete</a:t>
            </a:r>
          </a:p>
        </p:txBody>
      </p:sp>
      <p:sp>
        <p:nvSpPr>
          <p:cNvPr id="3" name="Fußzeilenplatzhalter 2">
            <a:extLst>
              <a:ext uri="{FF2B5EF4-FFF2-40B4-BE49-F238E27FC236}">
                <a16:creationId xmlns:a16="http://schemas.microsoft.com/office/drawing/2014/main" id="{C7446699-EBDB-4454-BEEC-792B480DB84E}"/>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4" name="Foliennummernplatzhalter 3">
            <a:extLst>
              <a:ext uri="{FF2B5EF4-FFF2-40B4-BE49-F238E27FC236}">
                <a16:creationId xmlns:a16="http://schemas.microsoft.com/office/drawing/2014/main" id="{058BEB7C-6109-4898-93DF-6F825D21EE6C}"/>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1C8008-36A4-45B5-8C39-CB7342F0D37B}" type="slidenum">
              <a:rPr lang="de-DE" smtClean="0"/>
              <a:t>‹Nr.›</a:t>
            </a:fld>
            <a:endParaRPr lang="de-DE"/>
          </a:p>
        </p:txBody>
      </p:sp>
    </p:spTree>
    <p:extLst>
      <p:ext uri="{BB962C8B-B14F-4D97-AF65-F5344CB8AC3E}">
        <p14:creationId xmlns:p14="http://schemas.microsoft.com/office/powerpoint/2010/main" val="419720463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spcBef>
          <a:spcPct val="0"/>
        </a:spcBef>
        <a:buNone/>
        <a:defRPr sz="3200" kern="1200">
          <a:solidFill>
            <a:srgbClr val="213A8F"/>
          </a:solidFill>
          <a:latin typeface="Quicksand SemiBold" pitchFamily="2"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Fira Sans Condensed" panose="020B05030500000200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02"/>
            <a:ext cx="9144000" cy="5142895"/>
          </a:xfrm>
          <a:prstGeom prst="rect">
            <a:avLst/>
          </a:prstGeom>
        </p:spPr>
      </p:pic>
      <p:sp>
        <p:nvSpPr>
          <p:cNvPr id="10" name="Titelplatzhalter 1"/>
          <p:cNvSpPr txBox="1">
            <a:spLocks/>
          </p:cNvSpPr>
          <p:nvPr userDrawn="1"/>
        </p:nvSpPr>
        <p:spPr>
          <a:xfrm>
            <a:off x="1763688" y="3507854"/>
            <a:ext cx="4325652" cy="1728192"/>
          </a:xfrm>
          <a:prstGeom prst="rect">
            <a:avLst/>
          </a:prstGeom>
        </p:spPr>
        <p:txBody>
          <a:bodyPr vert="horz" lIns="91440" tIns="45720" rIns="91440" bIns="45720" rtlCol="0" anchor="t">
            <a:noAutofit/>
          </a:bodyPr>
          <a:lst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a:lstStyle>
          <a:p>
            <a:endParaRPr lang="de-DE" sz="1800" b="0" dirty="0">
              <a:latin typeface="Fira Sans Condensed" panose="020B0503050000020004" pitchFamily="34" charset="0"/>
            </a:endParaRPr>
          </a:p>
        </p:txBody>
      </p:sp>
      <p:sp>
        <p:nvSpPr>
          <p:cNvPr id="8" name="Textplatzhalter 6" descr="Diese Maßnahme wird mitfinanziert mit Steuermitteln auf Grundlage des vom Sächsischen Landtag beschlossenen Haushalts.">
            <a:extLst>
              <a:ext uri="{FF2B5EF4-FFF2-40B4-BE49-F238E27FC236}">
                <a16:creationId xmlns:a16="http://schemas.microsoft.com/office/drawing/2014/main" id="{5536112E-2728-4739-925B-081277D94267}"/>
              </a:ext>
            </a:extLst>
          </p:cNvPr>
          <p:cNvSpPr txBox="1">
            <a:spLocks/>
          </p:cNvSpPr>
          <p:nvPr userDrawn="1"/>
        </p:nvSpPr>
        <p:spPr>
          <a:xfrm>
            <a:off x="6377372" y="4299942"/>
            <a:ext cx="1872208" cy="468052"/>
          </a:xfrm>
          <a:prstGeom prst="rect">
            <a:avLst/>
          </a:prstGeom>
        </p:spPr>
        <p:txBody>
          <a:bodyPr lIns="0" tIns="0" rIns="0" bIns="0"/>
          <a:lstStyle>
            <a:lvl1pPr marL="0" indent="0" algn="l" defTabSz="914400" rtl="0" eaLnBrk="1" latinLnBrk="0" hangingPunct="1">
              <a:spcBef>
                <a:spcPct val="20000"/>
              </a:spcBef>
              <a:buFont typeface="Arial" panose="020B0604020202020204" pitchFamily="34" charset="0"/>
              <a:buNone/>
              <a:defRPr sz="800" b="0" kern="1200">
                <a:solidFill>
                  <a:schemeClr val="tx1"/>
                </a:solidFill>
                <a:latin typeface="Fira Sans" panose="020B05030500000200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de-DE" sz="800" dirty="0"/>
              <a:t>Diese Maßnahme wird mitfinanziert mit Steuermitteln auf Grundlage des vom Sächsischen Landtag beschlossenen Haushalts.</a:t>
            </a:r>
          </a:p>
        </p:txBody>
      </p:sp>
      <p:pic>
        <p:nvPicPr>
          <p:cNvPr id="9" name="Grafik 8" descr="Wappen Freistaat Sachsen&#10;">
            <a:extLst>
              <a:ext uri="{FF2B5EF4-FFF2-40B4-BE49-F238E27FC236}">
                <a16:creationId xmlns:a16="http://schemas.microsoft.com/office/drawing/2014/main" id="{180D55D0-BA1E-45AA-BE46-90458FCC44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7608" y="4299942"/>
            <a:ext cx="303832" cy="468052"/>
          </a:xfrm>
          <a:prstGeom prst="rect">
            <a:avLst/>
          </a:prstGeom>
        </p:spPr>
      </p:pic>
      <p:pic>
        <p:nvPicPr>
          <p:cNvPr id="7" name="Picture 2" descr="Logo der Koordinierungsstelle Chancengleichheit Sachsen">
            <a:extLst>
              <a:ext uri="{FF2B5EF4-FFF2-40B4-BE49-F238E27FC236}">
                <a16:creationId xmlns:a16="http://schemas.microsoft.com/office/drawing/2014/main" id="{1AA72512-9914-4207-B5C9-A3369AFE4B6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377372" y="3651870"/>
            <a:ext cx="2229240" cy="437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838665"/>
      </p:ext>
    </p:extLst>
  </p:cSld>
  <p:clrMap bg1="lt1" tx1="dk1" bg2="lt2" tx2="dk2" accent1="accent1" accent2="accent2" accent3="accent3" accent4="accent4" accent5="accent5" accent6="accent6" hlink="hlink" folHlink="folHlink"/>
  <p:sldLayoutIdLst>
    <p:sldLayoutId id="2147483694" r:id="rId1"/>
  </p:sldLayoutIdLst>
  <p:hf hdr="0" dt="0"/>
  <p:txStyles>
    <p:titleStyle>
      <a:lvl1pPr algn="l" defTabSz="914400" rtl="0" eaLnBrk="1" latinLnBrk="0" hangingPunct="1">
        <a:spcBef>
          <a:spcPct val="0"/>
        </a:spcBef>
        <a:buNone/>
        <a:defRPr lang="de-DE" sz="3200" b="1" i="0" u="none" strike="noStrike" kern="1200" baseline="0" smtClean="0">
          <a:solidFill>
            <a:schemeClr val="bg1"/>
          </a:solidFill>
          <a:latin typeface="Quicksand" pitchFamily="50" charset="0"/>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7.png"/><Relationship Id="rId4" Type="http://schemas.openxmlformats.org/officeDocument/2006/relationships/hyperlink" Target="https://www.tu-chemnitz.de/tu/inklusion/webdesign.html#hilfe"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7.png"/><Relationship Id="rId4" Type="http://schemas.openxmlformats.org/officeDocument/2006/relationships/hyperlink" Target="https://tu-dresden.de/tu-dresden/universitaetskultur/diversitaet-inklusion/agsbs/uebertragungsservice-1/barrierefreie-dokumente"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7.png"/><Relationship Id="rId4" Type="http://schemas.openxmlformats.org/officeDocument/2006/relationships/hyperlink" Target="https://bik-fuer-alle.de/leitfaden-barrierefreie-online-videos.html"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gesetze-im-internet.de/gg/art_3.html" TargetMode="External"/><Relationship Id="rId3" Type="http://schemas.openxmlformats.org/officeDocument/2006/relationships/slideLayout" Target="../slideLayouts/slideLayout7.xml"/><Relationship Id="rId7" Type="http://schemas.openxmlformats.org/officeDocument/2006/relationships/hyperlink" Target="http://www.bmas.de/SharedDocs/Downloads/DE/PDF-Meldungen/2016/bundesteilhabegesetz.pdf?__blob=publicationFile&amp;v=7"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www.gesetze-im-internet.de/bgg/index.html" TargetMode="External"/><Relationship Id="rId5" Type="http://schemas.openxmlformats.org/officeDocument/2006/relationships/hyperlink" Target="https://www.gesetze-im-internet.de/agg/" TargetMode="External"/><Relationship Id="rId4" Type="http://schemas.openxmlformats.org/officeDocument/2006/relationships/hyperlink" Target="https://www.behindertenrechtskonvention.info/uebereinkommen-ueber-die-rechte-von-menschen-mit-behinderungen-3101/" TargetMode="Externa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hyperlink" Target="http://www.gesetze-im-internet.de/bitv_2_0/BJNR184300011.html"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7.png"/><Relationship Id="rId4" Type="http://schemas.openxmlformats.org/officeDocument/2006/relationships/hyperlink" Target="https://www.revosax.sachsen.de/federal_laws/1053/redirect"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hyperlink" Target="https://www.pdfa.org/wp-content/uploads/2016/08/MatterhornProtokoll_1-02-2016-06-29.pdf" TargetMode="External"/><Relationship Id="rId4" Type="http://schemas.openxmlformats.org/officeDocument/2006/relationships/hyperlink" Target="https://www.barrierefreies-webdesign.de/wcag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1182452" y="843558"/>
            <a:ext cx="6841816" cy="1223864"/>
          </a:xfrm>
        </p:spPr>
        <p:txBody>
          <a:bodyPr/>
          <a:lstStyle/>
          <a:p>
            <a:br>
              <a:rPr lang="de-DE" sz="2400" dirty="0"/>
            </a:br>
            <a:r>
              <a:rPr lang="de-DE" sz="2400" dirty="0"/>
              <a:t>Digitale Barrierefreiheit im Hochschulbereich: Rechtliche Grundlagen (insb. Sachsen)</a:t>
            </a:r>
          </a:p>
        </p:txBody>
      </p:sp>
      <p:sp>
        <p:nvSpPr>
          <p:cNvPr id="9" name="Textplatzhalter 8"/>
          <p:cNvSpPr>
            <a:spLocks noGrp="1"/>
          </p:cNvSpPr>
          <p:nvPr>
            <p:ph type="body" sz="quarter" idx="10"/>
          </p:nvPr>
        </p:nvSpPr>
        <p:spPr>
          <a:xfrm>
            <a:off x="1182452" y="2211573"/>
            <a:ext cx="6841816" cy="720353"/>
          </a:xfrm>
        </p:spPr>
        <p:txBody>
          <a:bodyPr/>
          <a:lstStyle/>
          <a:p>
            <a:r>
              <a:rPr lang="de-DE" dirty="0"/>
              <a:t>Stefanie Dreiack (Koordinatorin für Inklusion)</a:t>
            </a:r>
          </a:p>
        </p:txBody>
      </p:sp>
      <p:pic>
        <p:nvPicPr>
          <p:cNvPr id="2" name="Audio 1">
            <a:hlinkClick r:id="" action="ppaction://media"/>
            <a:extLst>
              <a:ext uri="{FF2B5EF4-FFF2-40B4-BE49-F238E27FC236}">
                <a16:creationId xmlns:a16="http://schemas.microsoft.com/office/drawing/2014/main" id="{6ADDB5EA-FC34-4A28-B7F1-F9EB09EF41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768081802"/>
      </p:ext>
    </p:extLst>
  </p:cSld>
  <p:clrMapOvr>
    <a:masterClrMapping/>
  </p:clrMapOvr>
  <mc:AlternateContent xmlns:mc="http://schemas.openxmlformats.org/markup-compatibility/2006" xmlns:p14="http://schemas.microsoft.com/office/powerpoint/2010/main">
    <mc:Choice Requires="p14">
      <p:transition spd="slow" p14:dur="2000" advTm="30298"/>
    </mc:Choice>
    <mc:Fallback xmlns="">
      <p:transition spd="slow" advTm="30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C3834-9C49-47AB-B3C6-18E20BE7BE6E}"/>
              </a:ext>
            </a:extLst>
          </p:cNvPr>
          <p:cNvSpPr>
            <a:spLocks noGrp="1"/>
          </p:cNvSpPr>
          <p:nvPr>
            <p:ph type="title"/>
          </p:nvPr>
        </p:nvSpPr>
        <p:spPr/>
        <p:txBody>
          <a:bodyPr/>
          <a:lstStyle/>
          <a:p>
            <a:r>
              <a:rPr lang="de-DE" dirty="0"/>
              <a:t>Fristen</a:t>
            </a:r>
          </a:p>
        </p:txBody>
      </p:sp>
      <p:sp>
        <p:nvSpPr>
          <p:cNvPr id="3" name="Textplatzhalter 2">
            <a:extLst>
              <a:ext uri="{FF2B5EF4-FFF2-40B4-BE49-F238E27FC236}">
                <a16:creationId xmlns:a16="http://schemas.microsoft.com/office/drawing/2014/main" id="{21929050-0D6C-40B5-92D6-1110FCC81ADE}"/>
              </a:ext>
            </a:extLst>
          </p:cNvPr>
          <p:cNvSpPr>
            <a:spLocks noGrp="1"/>
          </p:cNvSpPr>
          <p:nvPr>
            <p:ph type="body" sz="quarter" idx="16"/>
          </p:nvPr>
        </p:nvSpPr>
        <p:spPr/>
        <p:txBody>
          <a:bodyPr/>
          <a:lstStyle/>
          <a:p>
            <a:pPr marL="0" indent="0">
              <a:buNone/>
            </a:pPr>
            <a:r>
              <a:rPr lang="de-DE" sz="1800" b="1" dirty="0"/>
              <a:t>Intranet</a:t>
            </a:r>
          </a:p>
          <a:p>
            <a:pPr lvl="0"/>
            <a:r>
              <a:rPr lang="de-DE" sz="1800" dirty="0"/>
              <a:t>neu entwickelte Intranet-Angebote müssen seit September 2019 barrierefrei sein</a:t>
            </a:r>
          </a:p>
          <a:p>
            <a:pPr lvl="0"/>
            <a:r>
              <a:rPr lang="de-DE" sz="1800" dirty="0"/>
              <a:t>bestehende Intranet-Angebote: seit September 2019 bei grundlegender Überarbeitung</a:t>
            </a:r>
          </a:p>
          <a:p>
            <a:pPr marL="0" indent="0">
              <a:buNone/>
            </a:pPr>
            <a:endParaRPr lang="de-DE" sz="1800" dirty="0"/>
          </a:p>
          <a:p>
            <a:pPr marL="0" indent="0">
              <a:buNone/>
            </a:pPr>
            <a:r>
              <a:rPr lang="de-DE" sz="1800" b="1" dirty="0"/>
              <a:t>Dokumente</a:t>
            </a:r>
          </a:p>
          <a:p>
            <a:pPr lvl="0"/>
            <a:r>
              <a:rPr lang="de-DE" sz="1800" dirty="0"/>
              <a:t>sind Teil des Internetauftritts und haben die gleichen Umsetzungsfristen wie der Internetauftritt</a:t>
            </a:r>
          </a:p>
          <a:p>
            <a:pPr lvl="0"/>
            <a:r>
              <a:rPr lang="de-DE" sz="1800" dirty="0"/>
              <a:t>Ausnahme: vor September 2018 erstellte PDF-Dokumente, wenn diese nicht für „aktive Verwaltungsverfahren“ notwendig sind</a:t>
            </a:r>
          </a:p>
          <a:p>
            <a:endParaRPr lang="de-DE" dirty="0"/>
          </a:p>
        </p:txBody>
      </p:sp>
      <p:sp>
        <p:nvSpPr>
          <p:cNvPr id="4" name="Textplatzhalter 3">
            <a:extLst>
              <a:ext uri="{FF2B5EF4-FFF2-40B4-BE49-F238E27FC236}">
                <a16:creationId xmlns:a16="http://schemas.microsoft.com/office/drawing/2014/main" id="{EEAAB20C-3B68-462D-B7D6-D7F805EBB9BC}"/>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A42F01A5-366F-453E-9C6D-C04AEC840B38}"/>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154300BB-40FA-4FB1-9BF7-5B1CB53C2853}"/>
              </a:ext>
            </a:extLst>
          </p:cNvPr>
          <p:cNvSpPr>
            <a:spLocks noGrp="1"/>
          </p:cNvSpPr>
          <p:nvPr>
            <p:ph type="body" sz="quarter" idx="14"/>
          </p:nvPr>
        </p:nvSpPr>
        <p:spPr/>
        <p:txBody>
          <a:bodyPr/>
          <a:lstStyle/>
          <a:p>
            <a:endParaRPr lang="de-DE"/>
          </a:p>
        </p:txBody>
      </p:sp>
      <p:sp>
        <p:nvSpPr>
          <p:cNvPr id="7" name="Fußzeilenplatzhalter 6">
            <a:extLst>
              <a:ext uri="{FF2B5EF4-FFF2-40B4-BE49-F238E27FC236}">
                <a16:creationId xmlns:a16="http://schemas.microsoft.com/office/drawing/2014/main" id="{0E1BF59B-A60C-4BE9-81D2-781F10ACD93A}"/>
              </a:ext>
            </a:extLst>
          </p:cNvPr>
          <p:cNvSpPr>
            <a:spLocks noGrp="1"/>
          </p:cNvSpPr>
          <p:nvPr>
            <p:ph type="ftr" sz="quarter" idx="17"/>
          </p:nvPr>
        </p:nvSpPr>
        <p:spPr/>
        <p:txBody>
          <a:bodyPr/>
          <a:lstStyle/>
          <a:p>
            <a:endParaRPr lang="de-DE"/>
          </a:p>
        </p:txBody>
      </p:sp>
      <p:sp>
        <p:nvSpPr>
          <p:cNvPr id="8" name="Foliennummernplatzhalter 7">
            <a:extLst>
              <a:ext uri="{FF2B5EF4-FFF2-40B4-BE49-F238E27FC236}">
                <a16:creationId xmlns:a16="http://schemas.microsoft.com/office/drawing/2014/main" id="{9EBD681D-622C-48D0-B987-6B821FA32A3A}"/>
              </a:ext>
            </a:extLst>
          </p:cNvPr>
          <p:cNvSpPr>
            <a:spLocks noGrp="1"/>
          </p:cNvSpPr>
          <p:nvPr>
            <p:ph type="sldNum" sz="quarter" idx="18"/>
          </p:nvPr>
        </p:nvSpPr>
        <p:spPr/>
        <p:txBody>
          <a:bodyPr/>
          <a:lstStyle/>
          <a:p>
            <a:fld id="{911C8008-36A4-45B5-8C39-CB7342F0D37B}" type="slidenum">
              <a:rPr lang="de-DE" smtClean="0"/>
              <a:t>10</a:t>
            </a:fld>
            <a:endParaRPr lang="de-DE"/>
          </a:p>
        </p:txBody>
      </p:sp>
      <p:pic>
        <p:nvPicPr>
          <p:cNvPr id="9" name="Audio 8">
            <a:hlinkClick r:id="" action="ppaction://media"/>
            <a:extLst>
              <a:ext uri="{FF2B5EF4-FFF2-40B4-BE49-F238E27FC236}">
                <a16:creationId xmlns:a16="http://schemas.microsoft.com/office/drawing/2014/main" id="{27951E74-67CB-4B2E-ADC1-6EDAFA3A3D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811115371"/>
      </p:ext>
    </p:extLst>
  </p:cSld>
  <p:clrMapOvr>
    <a:masterClrMapping/>
  </p:clrMapOvr>
  <mc:AlternateContent xmlns:mc="http://schemas.openxmlformats.org/markup-compatibility/2006" xmlns:p14="http://schemas.microsoft.com/office/powerpoint/2010/main">
    <mc:Choice Requires="p14">
      <p:transition spd="slow" p14:dur="2000" advTm="84230"/>
    </mc:Choice>
    <mc:Fallback xmlns="">
      <p:transition spd="slow" advTm="842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CA66EC-C752-4E61-B9B0-C9F5BD16D40E}"/>
              </a:ext>
            </a:extLst>
          </p:cNvPr>
          <p:cNvSpPr>
            <a:spLocks noGrp="1"/>
          </p:cNvSpPr>
          <p:nvPr>
            <p:ph type="title"/>
          </p:nvPr>
        </p:nvSpPr>
        <p:spPr/>
        <p:txBody>
          <a:bodyPr>
            <a:normAutofit/>
          </a:bodyPr>
          <a:lstStyle/>
          <a:p>
            <a:r>
              <a:rPr lang="de-DE" b="1" dirty="0"/>
              <a:t>Ausnahmen (Sachsen)</a:t>
            </a:r>
            <a:endParaRPr lang="de-DE" dirty="0"/>
          </a:p>
        </p:txBody>
      </p:sp>
      <p:sp>
        <p:nvSpPr>
          <p:cNvPr id="3" name="Textplatzhalter 2">
            <a:extLst>
              <a:ext uri="{FF2B5EF4-FFF2-40B4-BE49-F238E27FC236}">
                <a16:creationId xmlns:a16="http://schemas.microsoft.com/office/drawing/2014/main" id="{87D93483-8373-4052-A418-42478414A459}"/>
              </a:ext>
            </a:extLst>
          </p:cNvPr>
          <p:cNvSpPr>
            <a:spLocks noGrp="1"/>
          </p:cNvSpPr>
          <p:nvPr>
            <p:ph type="body" sz="quarter" idx="16"/>
          </p:nvPr>
        </p:nvSpPr>
        <p:spPr/>
        <p:txBody>
          <a:bodyPr/>
          <a:lstStyle/>
          <a:p>
            <a:r>
              <a:rPr lang="de-DE" dirty="0"/>
              <a:t>Dokumente: wenn vor 23.09.2018 veröffentlicht und nicht für aktive Verwaltungsverfahren notwendig</a:t>
            </a:r>
          </a:p>
          <a:p>
            <a:r>
              <a:rPr lang="de-DE" dirty="0"/>
              <a:t>Archive: wenn vor 23.09.2019 veröffentlicht/aktualisiert und nicht für aktive Verwaltungsverfahren notwendig</a:t>
            </a:r>
          </a:p>
          <a:p>
            <a:r>
              <a:rPr lang="de-DE" dirty="0"/>
              <a:t>Intranet: wenn vor 23.09.2019 veröffentlicht und nicht grundlegend überarbeitet</a:t>
            </a:r>
          </a:p>
        </p:txBody>
      </p:sp>
      <p:sp>
        <p:nvSpPr>
          <p:cNvPr id="4" name="Textplatzhalter 3">
            <a:extLst>
              <a:ext uri="{FF2B5EF4-FFF2-40B4-BE49-F238E27FC236}">
                <a16:creationId xmlns:a16="http://schemas.microsoft.com/office/drawing/2014/main" id="{19435F63-FEC3-461D-BF99-5604C61783A8}"/>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63F85365-64C2-4E69-A3F2-A7DAA3E4AEE5}"/>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DF4F4D5C-1BD6-492D-8187-D563777648B7}"/>
              </a:ext>
            </a:extLst>
          </p:cNvPr>
          <p:cNvSpPr>
            <a:spLocks noGrp="1"/>
          </p:cNvSpPr>
          <p:nvPr>
            <p:ph type="body" sz="quarter" idx="14"/>
          </p:nvPr>
        </p:nvSpPr>
        <p:spPr/>
        <p:txBody>
          <a:bodyPr/>
          <a:lstStyle/>
          <a:p>
            <a:endParaRPr lang="de-DE"/>
          </a:p>
        </p:txBody>
      </p:sp>
      <p:pic>
        <p:nvPicPr>
          <p:cNvPr id="7" name="Audio 6">
            <a:hlinkClick r:id="" action="ppaction://media"/>
            <a:extLst>
              <a:ext uri="{FF2B5EF4-FFF2-40B4-BE49-F238E27FC236}">
                <a16:creationId xmlns:a16="http://schemas.microsoft.com/office/drawing/2014/main" id="{1410C3EC-E407-4F94-BF14-CBE0BA7954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814496473"/>
      </p:ext>
    </p:extLst>
  </p:cSld>
  <p:clrMapOvr>
    <a:masterClrMapping/>
  </p:clrMapOvr>
  <mc:AlternateContent xmlns:mc="http://schemas.openxmlformats.org/markup-compatibility/2006" xmlns:p14="http://schemas.microsoft.com/office/powerpoint/2010/main">
    <mc:Choice Requires="p14">
      <p:transition spd="slow" p14:dur="2000" advTm="91597"/>
    </mc:Choice>
    <mc:Fallback xmlns="">
      <p:transition spd="slow" advTm="91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45075A-A2DD-437B-A455-C2EC64933DCD}"/>
              </a:ext>
            </a:extLst>
          </p:cNvPr>
          <p:cNvSpPr>
            <a:spLocks noGrp="1"/>
          </p:cNvSpPr>
          <p:nvPr>
            <p:ph type="title"/>
          </p:nvPr>
        </p:nvSpPr>
        <p:spPr/>
        <p:txBody>
          <a:bodyPr/>
          <a:lstStyle/>
          <a:p>
            <a:r>
              <a:rPr lang="de-DE" dirty="0"/>
              <a:t>Ausnahmen (Sachsen)</a:t>
            </a:r>
          </a:p>
        </p:txBody>
      </p:sp>
      <p:sp>
        <p:nvSpPr>
          <p:cNvPr id="3" name="Textplatzhalter 2">
            <a:extLst>
              <a:ext uri="{FF2B5EF4-FFF2-40B4-BE49-F238E27FC236}">
                <a16:creationId xmlns:a16="http://schemas.microsoft.com/office/drawing/2014/main" id="{DFC88C74-74C4-4A6A-915F-3825A6E2131F}"/>
              </a:ext>
            </a:extLst>
          </p:cNvPr>
          <p:cNvSpPr>
            <a:spLocks noGrp="1"/>
          </p:cNvSpPr>
          <p:nvPr>
            <p:ph type="body" sz="quarter" idx="16"/>
          </p:nvPr>
        </p:nvSpPr>
        <p:spPr/>
        <p:txBody>
          <a:bodyPr/>
          <a:lstStyle/>
          <a:p>
            <a:r>
              <a:rPr lang="de-DE" dirty="0"/>
              <a:t>Videos (hier geht es insb. um das Thema Untertitelung): wenn vor 23.09.2020 veröffentlicht (Live-Übertragungen auch danach)</a:t>
            </a:r>
          </a:p>
          <a:p>
            <a:r>
              <a:rPr lang="de-DE" dirty="0"/>
              <a:t>Karten: wesentliche Funktion (z. B. Anfahrt, Route usw.) in barrierefreier Alternative auf Webseite / in App</a:t>
            </a:r>
          </a:p>
          <a:p>
            <a:r>
              <a:rPr lang="de-DE" dirty="0"/>
              <a:t>Inhalte von Dritten außerhalb eigener Kontrolle/Finanzierung (z. B. dynamische Werbung)</a:t>
            </a:r>
          </a:p>
          <a:p>
            <a:endParaRPr lang="de-DE" dirty="0"/>
          </a:p>
        </p:txBody>
      </p:sp>
      <p:sp>
        <p:nvSpPr>
          <p:cNvPr id="4" name="Textplatzhalter 3">
            <a:extLst>
              <a:ext uri="{FF2B5EF4-FFF2-40B4-BE49-F238E27FC236}">
                <a16:creationId xmlns:a16="http://schemas.microsoft.com/office/drawing/2014/main" id="{5DF3C778-296B-4ED0-B4DB-01775074384D}"/>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D48F90B9-B4CD-453A-A82B-44DD7617709A}"/>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471D0C63-CA8A-4C59-8CA7-4604B6FD1A4F}"/>
              </a:ext>
            </a:extLst>
          </p:cNvPr>
          <p:cNvSpPr>
            <a:spLocks noGrp="1"/>
          </p:cNvSpPr>
          <p:nvPr>
            <p:ph type="body" sz="quarter" idx="14"/>
          </p:nvPr>
        </p:nvSpPr>
        <p:spPr/>
        <p:txBody>
          <a:bodyPr/>
          <a:lstStyle/>
          <a:p>
            <a:endParaRPr lang="de-DE"/>
          </a:p>
        </p:txBody>
      </p:sp>
      <p:pic>
        <p:nvPicPr>
          <p:cNvPr id="7" name="Audio 6">
            <a:hlinkClick r:id="" action="ppaction://media"/>
            <a:extLst>
              <a:ext uri="{FF2B5EF4-FFF2-40B4-BE49-F238E27FC236}">
                <a16:creationId xmlns:a16="http://schemas.microsoft.com/office/drawing/2014/main" id="{B9E3F739-919E-4DED-990D-570D45B7E6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678147540"/>
      </p:ext>
    </p:extLst>
  </p:cSld>
  <p:clrMapOvr>
    <a:masterClrMapping/>
  </p:clrMapOvr>
  <mc:AlternateContent xmlns:mc="http://schemas.openxmlformats.org/markup-compatibility/2006" xmlns:p14="http://schemas.microsoft.com/office/powerpoint/2010/main">
    <mc:Choice Requires="p14">
      <p:transition spd="slow" p14:dur="2000" advTm="125954"/>
    </mc:Choice>
    <mc:Fallback xmlns="">
      <p:transition spd="slow" advTm="125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5"/>
          <p:cNvSpPr>
            <a:spLocks noGrp="1"/>
          </p:cNvSpPr>
          <p:nvPr>
            <p:ph type="title"/>
          </p:nvPr>
        </p:nvSpPr>
        <p:spPr/>
        <p:txBody>
          <a:bodyPr>
            <a:normAutofit/>
          </a:bodyPr>
          <a:lstStyle/>
          <a:p>
            <a:r>
              <a:rPr lang="de-DE" dirty="0"/>
              <a:t>Barrierefreiheitserklärung</a:t>
            </a:r>
          </a:p>
        </p:txBody>
      </p:sp>
      <p:sp>
        <p:nvSpPr>
          <p:cNvPr id="3" name="Text Placeholder 2">
            <a:extLst>
              <a:ext uri="{FF2B5EF4-FFF2-40B4-BE49-F238E27FC236}">
                <a16:creationId xmlns:a16="http://schemas.microsoft.com/office/drawing/2014/main" id="{759DA555-115E-41A7-AE45-422DBBA658DE}"/>
              </a:ext>
            </a:extLst>
          </p:cNvPr>
          <p:cNvSpPr>
            <a:spLocks noGrp="1" noChangeArrowheads="1"/>
          </p:cNvSpPr>
          <p:nvPr>
            <p:ph type="body" sz="quarter" idx="13"/>
          </p:nvPr>
        </p:nvSpPr>
        <p:spPr bwMode="auto">
          <a:xfrm>
            <a:off x="693912" y="2228115"/>
            <a:ext cx="79928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buNone/>
            </a:pPr>
            <a:r>
              <a:rPr lang="de-DE" dirty="0"/>
              <a:t>Erklärung muss auf Websites (und auch in Apps) an gut erreichbarer Stelle (von jeder einzelnen Seite aus) erreichbar sein (ähnlich Datenschutz-Link)</a:t>
            </a:r>
          </a:p>
        </p:txBody>
      </p:sp>
      <p:pic>
        <p:nvPicPr>
          <p:cNvPr id="2" name="Audio 1">
            <a:hlinkClick r:id="" action="ppaction://media"/>
            <a:extLst>
              <a:ext uri="{FF2B5EF4-FFF2-40B4-BE49-F238E27FC236}">
                <a16:creationId xmlns:a16="http://schemas.microsoft.com/office/drawing/2014/main" id="{95F1F718-332E-439F-81BF-77EC0EF764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163799426"/>
      </p:ext>
    </p:extLst>
  </p:cSld>
  <p:clrMapOvr>
    <a:masterClrMapping/>
  </p:clrMapOvr>
  <mc:AlternateContent xmlns:mc="http://schemas.openxmlformats.org/markup-compatibility/2006" xmlns:p14="http://schemas.microsoft.com/office/powerpoint/2010/main">
    <mc:Choice Requires="p14">
      <p:transition spd="slow" p14:dur="2000" advTm="44344"/>
    </mc:Choice>
    <mc:Fallback xmlns="">
      <p:transition spd="slow" advTm="443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5"/>
          <p:cNvSpPr>
            <a:spLocks noGrp="1"/>
          </p:cNvSpPr>
          <p:nvPr>
            <p:ph type="title"/>
          </p:nvPr>
        </p:nvSpPr>
        <p:spPr/>
        <p:txBody>
          <a:bodyPr>
            <a:normAutofit/>
          </a:bodyPr>
          <a:lstStyle/>
          <a:p>
            <a:r>
              <a:rPr lang="de-DE" dirty="0"/>
              <a:t>Barrierefreiheitserklärung</a:t>
            </a:r>
          </a:p>
        </p:txBody>
      </p:sp>
      <p:sp>
        <p:nvSpPr>
          <p:cNvPr id="3" name="Text Placeholder 2">
            <a:extLst>
              <a:ext uri="{FF2B5EF4-FFF2-40B4-BE49-F238E27FC236}">
                <a16:creationId xmlns:a16="http://schemas.microsoft.com/office/drawing/2014/main" id="{759DA555-115E-41A7-AE45-422DBBA658DE}"/>
              </a:ext>
            </a:extLst>
          </p:cNvPr>
          <p:cNvSpPr>
            <a:spLocks noGrp="1" noChangeArrowheads="1"/>
          </p:cNvSpPr>
          <p:nvPr>
            <p:ph type="body" sz="quarter" idx="13"/>
          </p:nvPr>
        </p:nvSpPr>
        <p:spPr bwMode="auto">
          <a:xfrm>
            <a:off x="693912" y="1369418"/>
            <a:ext cx="7992888" cy="291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de-DE" sz="1800" b="1" dirty="0"/>
              <a:t>Bestandteile der Erklärung zur Barrierefreiheit</a:t>
            </a:r>
          </a:p>
          <a:p>
            <a:pPr lvl="0"/>
            <a:r>
              <a:rPr lang="de-DE" sz="1800" dirty="0"/>
              <a:t>Auskunft über Barrierefreiheit</a:t>
            </a:r>
          </a:p>
          <a:p>
            <a:pPr lvl="0"/>
            <a:r>
              <a:rPr lang="de-DE" sz="1800" dirty="0"/>
              <a:t>Auskunft über möglicherweise noch vorhandene Barrieren</a:t>
            </a:r>
          </a:p>
          <a:p>
            <a:pPr lvl="0"/>
            <a:r>
              <a:rPr lang="de-DE" sz="1800" dirty="0"/>
              <a:t>Im Fall von vorhandenen Barrieren müssen Alternativen aufgezeigt werden</a:t>
            </a:r>
          </a:p>
          <a:p>
            <a:pPr lvl="0"/>
            <a:r>
              <a:rPr lang="de-DE" sz="1800" dirty="0"/>
              <a:t>Aussage darüber, wann die Barrieren behoben werden sollen</a:t>
            </a:r>
          </a:p>
          <a:p>
            <a:r>
              <a:rPr lang="de-DE" sz="1800" dirty="0"/>
              <a:t>Wichtig: Aktualität der Erklärung zur Barrierefreiheit (regelmäßig, bei jeder Änderung)</a:t>
            </a:r>
          </a:p>
          <a:p>
            <a:pPr lvl="0"/>
            <a:r>
              <a:rPr lang="de-DE" sz="1800" dirty="0"/>
              <a:t>Feedbackmechanismus (konkrete Ansprechperson mit Telefonnummer oder E-Mail-Adresse, Formular, Reaktionszeit innerhalb eines Monats)</a:t>
            </a:r>
          </a:p>
        </p:txBody>
      </p:sp>
      <p:pic>
        <p:nvPicPr>
          <p:cNvPr id="2" name="Audio 1">
            <a:hlinkClick r:id="" action="ppaction://media"/>
            <a:extLst>
              <a:ext uri="{FF2B5EF4-FFF2-40B4-BE49-F238E27FC236}">
                <a16:creationId xmlns:a16="http://schemas.microsoft.com/office/drawing/2014/main" id="{EE10E388-D604-410E-AC0A-6849C52FA0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462387601"/>
      </p:ext>
    </p:extLst>
  </p:cSld>
  <p:clrMapOvr>
    <a:masterClrMapping/>
  </p:clrMapOvr>
  <mc:AlternateContent xmlns:mc="http://schemas.openxmlformats.org/markup-compatibility/2006" xmlns:p14="http://schemas.microsoft.com/office/powerpoint/2010/main">
    <mc:Choice Requires="p14">
      <p:transition spd="slow" p14:dur="2000" advTm="85530"/>
    </mc:Choice>
    <mc:Fallback xmlns="">
      <p:transition spd="slow" advTm="85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EF78-7510-FE4E-8A8C-93207070C4B8}"/>
              </a:ext>
            </a:extLst>
          </p:cNvPr>
          <p:cNvSpPr>
            <a:spLocks noGrp="1"/>
          </p:cNvSpPr>
          <p:nvPr>
            <p:ph type="title"/>
          </p:nvPr>
        </p:nvSpPr>
        <p:spPr/>
        <p:txBody>
          <a:bodyPr/>
          <a:lstStyle/>
          <a:p>
            <a:r>
              <a:rPr lang="en-DE" dirty="0"/>
              <a:t>Barrierefreier Webauftritt </a:t>
            </a:r>
          </a:p>
        </p:txBody>
      </p:sp>
      <p:sp>
        <p:nvSpPr>
          <p:cNvPr id="4" name="Text Placeholder 3">
            <a:extLst>
              <a:ext uri="{FF2B5EF4-FFF2-40B4-BE49-F238E27FC236}">
                <a16:creationId xmlns:a16="http://schemas.microsoft.com/office/drawing/2014/main" id="{ECE60F60-B5B0-1B4B-A91C-77DD9511F139}"/>
              </a:ext>
            </a:extLst>
          </p:cNvPr>
          <p:cNvSpPr>
            <a:spLocks noGrp="1"/>
          </p:cNvSpPr>
          <p:nvPr>
            <p:ph type="body" sz="quarter" idx="16"/>
          </p:nvPr>
        </p:nvSpPr>
        <p:spPr>
          <a:xfrm>
            <a:off x="455787" y="1275507"/>
            <a:ext cx="8207375" cy="2592485"/>
          </a:xfrm>
        </p:spPr>
        <p:txBody>
          <a:bodyPr/>
          <a:lstStyle/>
          <a:p>
            <a:r>
              <a:rPr lang="en-DE" dirty="0"/>
              <a:t>Die Barrierefreiheit von Websits kann anhand eines kostenpflichtigen </a:t>
            </a:r>
            <a:r>
              <a:rPr lang="de-DE" dirty="0"/>
              <a:t>BITV-Tests </a:t>
            </a:r>
            <a:r>
              <a:rPr lang="en-DE" dirty="0"/>
              <a:t>oder kostenfreien BITV-Selbsttest</a:t>
            </a:r>
            <a:r>
              <a:rPr lang="de-DE" dirty="0"/>
              <a:t>s</a:t>
            </a:r>
            <a:r>
              <a:rPr lang="en-DE" dirty="0"/>
              <a:t> geprüft werden </a:t>
            </a:r>
          </a:p>
          <a:p>
            <a:r>
              <a:rPr lang="en-GB" dirty="0"/>
              <a:t>M</a:t>
            </a:r>
            <a:r>
              <a:rPr lang="en-DE" dirty="0"/>
              <a:t>ehr Info</a:t>
            </a:r>
            <a:r>
              <a:rPr lang="de-DE" dirty="0"/>
              <a:t>r</a:t>
            </a:r>
            <a:r>
              <a:rPr lang="en-DE" dirty="0"/>
              <a:t>mationen hat die TU Chemnitz in einer Infosammlung sowie einem Erklärvideo zusammengestellt</a:t>
            </a:r>
            <a:r>
              <a:rPr lang="de-DE" dirty="0"/>
              <a:t> (</a:t>
            </a:r>
            <a:r>
              <a:rPr lang="de-DE" u="sng" dirty="0">
                <a:hlinkClick r:id="rId4"/>
              </a:rPr>
              <a:t>weitere Infos finden Sie hier</a:t>
            </a:r>
            <a:r>
              <a:rPr lang="de-DE" u="sng" dirty="0"/>
              <a:t>)</a:t>
            </a:r>
            <a:endParaRPr lang="en-DE" dirty="0"/>
          </a:p>
        </p:txBody>
      </p:sp>
      <p:sp>
        <p:nvSpPr>
          <p:cNvPr id="5" name="Text Placeholder 4">
            <a:extLst>
              <a:ext uri="{FF2B5EF4-FFF2-40B4-BE49-F238E27FC236}">
                <a16:creationId xmlns:a16="http://schemas.microsoft.com/office/drawing/2014/main" id="{EA5500A6-54AD-1E42-8583-D0663590B542}"/>
              </a:ext>
            </a:extLst>
          </p:cNvPr>
          <p:cNvSpPr>
            <a:spLocks noGrp="1"/>
          </p:cNvSpPr>
          <p:nvPr>
            <p:ph type="body" sz="quarter" idx="11"/>
          </p:nvPr>
        </p:nvSpPr>
        <p:spPr/>
        <p:txBody>
          <a:bodyPr/>
          <a:lstStyle/>
          <a:p>
            <a:endParaRPr lang="en-DE"/>
          </a:p>
        </p:txBody>
      </p:sp>
      <p:sp>
        <p:nvSpPr>
          <p:cNvPr id="6" name="Text Placeholder 5">
            <a:extLst>
              <a:ext uri="{FF2B5EF4-FFF2-40B4-BE49-F238E27FC236}">
                <a16:creationId xmlns:a16="http://schemas.microsoft.com/office/drawing/2014/main" id="{BC5D4505-520B-264E-801B-8357118D7D62}"/>
              </a:ext>
            </a:extLst>
          </p:cNvPr>
          <p:cNvSpPr>
            <a:spLocks noGrp="1"/>
          </p:cNvSpPr>
          <p:nvPr>
            <p:ph type="body" sz="quarter" idx="12"/>
          </p:nvPr>
        </p:nvSpPr>
        <p:spPr/>
        <p:txBody>
          <a:bodyPr/>
          <a:lstStyle/>
          <a:p>
            <a:endParaRPr lang="en-DE"/>
          </a:p>
        </p:txBody>
      </p:sp>
      <p:sp>
        <p:nvSpPr>
          <p:cNvPr id="7" name="Text Placeholder 6">
            <a:extLst>
              <a:ext uri="{FF2B5EF4-FFF2-40B4-BE49-F238E27FC236}">
                <a16:creationId xmlns:a16="http://schemas.microsoft.com/office/drawing/2014/main" id="{CB8E102D-7E72-5A4D-9A32-381822CE0FA9}"/>
              </a:ext>
            </a:extLst>
          </p:cNvPr>
          <p:cNvSpPr>
            <a:spLocks noGrp="1"/>
          </p:cNvSpPr>
          <p:nvPr>
            <p:ph type="body" sz="quarter" idx="14"/>
          </p:nvPr>
        </p:nvSpPr>
        <p:spPr/>
        <p:txBody>
          <a:bodyPr/>
          <a:lstStyle/>
          <a:p>
            <a:endParaRPr lang="en-DE"/>
          </a:p>
        </p:txBody>
      </p:sp>
      <p:pic>
        <p:nvPicPr>
          <p:cNvPr id="9" name="Audio 8">
            <a:hlinkClick r:id="" action="ppaction://media"/>
            <a:extLst>
              <a:ext uri="{FF2B5EF4-FFF2-40B4-BE49-F238E27FC236}">
                <a16:creationId xmlns:a16="http://schemas.microsoft.com/office/drawing/2014/main" id="{7C306A3D-1108-4FD7-996D-6396984E3E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4046946865"/>
      </p:ext>
    </p:extLst>
  </p:cSld>
  <p:clrMapOvr>
    <a:masterClrMapping/>
  </p:clrMapOvr>
  <mc:AlternateContent xmlns:mc="http://schemas.openxmlformats.org/markup-compatibility/2006" xmlns:p14="http://schemas.microsoft.com/office/powerpoint/2010/main">
    <mc:Choice Requires="p14">
      <p:transition spd="slow" p14:dur="2000" advTm="49376"/>
    </mc:Choice>
    <mc:Fallback xmlns="">
      <p:transition spd="slow" advTm="49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65E6-D117-6640-9042-EBB1A5BEB7DD}"/>
              </a:ext>
            </a:extLst>
          </p:cNvPr>
          <p:cNvSpPr>
            <a:spLocks noGrp="1"/>
          </p:cNvSpPr>
          <p:nvPr>
            <p:ph type="title"/>
          </p:nvPr>
        </p:nvSpPr>
        <p:spPr/>
        <p:txBody>
          <a:bodyPr/>
          <a:lstStyle/>
          <a:p>
            <a:r>
              <a:rPr lang="en-DE" dirty="0"/>
              <a:t>Barrierefreie Texte </a:t>
            </a:r>
          </a:p>
        </p:txBody>
      </p:sp>
      <p:sp>
        <p:nvSpPr>
          <p:cNvPr id="4" name="Text Placeholder 3">
            <a:extLst>
              <a:ext uri="{FF2B5EF4-FFF2-40B4-BE49-F238E27FC236}">
                <a16:creationId xmlns:a16="http://schemas.microsoft.com/office/drawing/2014/main" id="{74678291-1D3C-B44A-947E-9733EE2EA1A2}"/>
              </a:ext>
            </a:extLst>
          </p:cNvPr>
          <p:cNvSpPr>
            <a:spLocks noGrp="1"/>
          </p:cNvSpPr>
          <p:nvPr>
            <p:ph type="body" sz="quarter" idx="16"/>
          </p:nvPr>
        </p:nvSpPr>
        <p:spPr>
          <a:xfrm>
            <a:off x="447269" y="1131887"/>
            <a:ext cx="8229186" cy="3668761"/>
          </a:xfrm>
        </p:spPr>
        <p:txBody>
          <a:bodyPr/>
          <a:lstStyle/>
          <a:p>
            <a:r>
              <a:rPr lang="en-DE" dirty="0"/>
              <a:t>Wichtig für die Barrierefreiheit von Texten ist, dass diese von ei</a:t>
            </a:r>
            <a:r>
              <a:rPr lang="de-DE" dirty="0"/>
              <a:t>n</a:t>
            </a:r>
            <a:r>
              <a:rPr lang="en-DE" dirty="0"/>
              <a:t>e</a:t>
            </a:r>
            <a:r>
              <a:rPr lang="de-DE" dirty="0"/>
              <a:t>m </a:t>
            </a:r>
            <a:r>
              <a:rPr lang="en-DE" dirty="0"/>
              <a:t>Screenreader richtig wiedergegeben werden können. </a:t>
            </a:r>
          </a:p>
          <a:p>
            <a:r>
              <a:rPr lang="en-DE" dirty="0"/>
              <a:t>Die ist möglich, wenn: </a:t>
            </a:r>
          </a:p>
          <a:p>
            <a:pPr marL="800100" lvl="1" indent="-342900">
              <a:buFont typeface="Arial" panose="020B0604020202020204" pitchFamily="34" charset="0"/>
              <a:buChar char="•"/>
            </a:pPr>
            <a:r>
              <a:rPr lang="en-DE" dirty="0"/>
              <a:t>der</a:t>
            </a:r>
            <a:r>
              <a:rPr lang="de-DE" dirty="0"/>
              <a:t> Texte gut durch hierarchische Überschriften gegliedert ist</a:t>
            </a:r>
          </a:p>
          <a:p>
            <a:pPr marL="800100" lvl="1" indent="-342900">
              <a:buFont typeface="Arial" panose="020B0604020202020204" pitchFamily="34" charset="0"/>
              <a:buChar char="•"/>
            </a:pPr>
            <a:r>
              <a:rPr lang="de-DE" dirty="0"/>
              <a:t>Informationen nicht allein durch Farbe/farbliche Markierungen vermitteln werden </a:t>
            </a:r>
          </a:p>
          <a:p>
            <a:pPr marL="800100" lvl="1" indent="-342900">
              <a:buFont typeface="Arial" panose="020B0604020202020204" pitchFamily="34" charset="0"/>
              <a:buChar char="•"/>
            </a:pPr>
            <a:r>
              <a:rPr lang="de-DE" dirty="0"/>
              <a:t>Inhaltsverzeichnisse und Alternativtexte für Tabellen verwendet werden </a:t>
            </a:r>
          </a:p>
          <a:p>
            <a:pPr indent="0">
              <a:buNone/>
            </a:pPr>
            <a:r>
              <a:rPr lang="de-DE" dirty="0"/>
              <a:t>Mehr Informationen und Hilfestellung für die Erstellung barrierefreier Texte gibt die TU Dresden </a:t>
            </a:r>
            <a:r>
              <a:rPr lang="de-DE" dirty="0">
                <a:hlinkClick r:id="rId4"/>
              </a:rPr>
              <a:t>hier </a:t>
            </a:r>
            <a:endParaRPr lang="de-DE" dirty="0"/>
          </a:p>
          <a:p>
            <a:pPr lvl="1"/>
            <a:endParaRPr lang="de-DE" dirty="0"/>
          </a:p>
          <a:p>
            <a:pPr marL="800100" lvl="1" indent="-342900">
              <a:buFont typeface="Arial" panose="020B0604020202020204" pitchFamily="34" charset="0"/>
              <a:buChar char="•"/>
            </a:pPr>
            <a:endParaRPr lang="de-DE" dirty="0"/>
          </a:p>
          <a:p>
            <a:pPr marL="685800">
              <a:buFont typeface="Arial" panose="020B0604020202020204" pitchFamily="34" charset="0"/>
              <a:buChar char="•"/>
            </a:pPr>
            <a:endParaRPr lang="en-DE" dirty="0"/>
          </a:p>
          <a:p>
            <a:endParaRPr lang="en-DE" dirty="0"/>
          </a:p>
        </p:txBody>
      </p:sp>
      <p:sp>
        <p:nvSpPr>
          <p:cNvPr id="5" name="Text Placeholder 4">
            <a:extLst>
              <a:ext uri="{FF2B5EF4-FFF2-40B4-BE49-F238E27FC236}">
                <a16:creationId xmlns:a16="http://schemas.microsoft.com/office/drawing/2014/main" id="{C6BD3152-8027-6042-B41D-590EA1810271}"/>
              </a:ext>
            </a:extLst>
          </p:cNvPr>
          <p:cNvSpPr>
            <a:spLocks noGrp="1"/>
          </p:cNvSpPr>
          <p:nvPr>
            <p:ph type="body" sz="quarter" idx="11"/>
          </p:nvPr>
        </p:nvSpPr>
        <p:spPr/>
        <p:txBody>
          <a:bodyPr/>
          <a:lstStyle/>
          <a:p>
            <a:endParaRPr lang="en-DE"/>
          </a:p>
        </p:txBody>
      </p:sp>
      <p:sp>
        <p:nvSpPr>
          <p:cNvPr id="6" name="Text Placeholder 5">
            <a:extLst>
              <a:ext uri="{FF2B5EF4-FFF2-40B4-BE49-F238E27FC236}">
                <a16:creationId xmlns:a16="http://schemas.microsoft.com/office/drawing/2014/main" id="{11B7AF35-4169-F441-8DDE-99553A14AA50}"/>
              </a:ext>
            </a:extLst>
          </p:cNvPr>
          <p:cNvSpPr>
            <a:spLocks noGrp="1"/>
          </p:cNvSpPr>
          <p:nvPr>
            <p:ph type="body" sz="quarter" idx="12"/>
          </p:nvPr>
        </p:nvSpPr>
        <p:spPr/>
        <p:txBody>
          <a:bodyPr/>
          <a:lstStyle/>
          <a:p>
            <a:endParaRPr lang="en-DE"/>
          </a:p>
        </p:txBody>
      </p:sp>
      <p:sp>
        <p:nvSpPr>
          <p:cNvPr id="7" name="Text Placeholder 6">
            <a:extLst>
              <a:ext uri="{FF2B5EF4-FFF2-40B4-BE49-F238E27FC236}">
                <a16:creationId xmlns:a16="http://schemas.microsoft.com/office/drawing/2014/main" id="{4D585476-B215-C940-ABE9-9A91F8D9661D}"/>
              </a:ext>
            </a:extLst>
          </p:cNvPr>
          <p:cNvSpPr>
            <a:spLocks noGrp="1"/>
          </p:cNvSpPr>
          <p:nvPr>
            <p:ph type="body" sz="quarter" idx="14"/>
          </p:nvPr>
        </p:nvSpPr>
        <p:spPr/>
        <p:txBody>
          <a:bodyPr/>
          <a:lstStyle/>
          <a:p>
            <a:endParaRPr lang="en-DE"/>
          </a:p>
        </p:txBody>
      </p:sp>
      <p:pic>
        <p:nvPicPr>
          <p:cNvPr id="3" name="Audio 2">
            <a:hlinkClick r:id="" action="ppaction://media"/>
            <a:extLst>
              <a:ext uri="{FF2B5EF4-FFF2-40B4-BE49-F238E27FC236}">
                <a16:creationId xmlns:a16="http://schemas.microsoft.com/office/drawing/2014/main" id="{091DC40F-C3C0-41E8-A68C-ACFB3474E0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696866477"/>
      </p:ext>
    </p:extLst>
  </p:cSld>
  <p:clrMapOvr>
    <a:masterClrMapping/>
  </p:clrMapOvr>
  <mc:AlternateContent xmlns:mc="http://schemas.openxmlformats.org/markup-compatibility/2006" xmlns:p14="http://schemas.microsoft.com/office/powerpoint/2010/main">
    <mc:Choice Requires="p14">
      <p:transition spd="slow" p14:dur="2000" advTm="108194"/>
    </mc:Choice>
    <mc:Fallback xmlns="">
      <p:transition spd="slow" advTm="108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82B4A-2B08-3247-82C3-0BD283335AA5}"/>
              </a:ext>
            </a:extLst>
          </p:cNvPr>
          <p:cNvSpPr>
            <a:spLocks noGrp="1"/>
          </p:cNvSpPr>
          <p:nvPr>
            <p:ph type="title"/>
          </p:nvPr>
        </p:nvSpPr>
        <p:spPr/>
        <p:txBody>
          <a:bodyPr/>
          <a:lstStyle/>
          <a:p>
            <a:r>
              <a:rPr lang="en-DE" dirty="0"/>
              <a:t>Barrierefreie Video- und Audioinhalte </a:t>
            </a:r>
          </a:p>
        </p:txBody>
      </p:sp>
      <p:sp>
        <p:nvSpPr>
          <p:cNvPr id="4" name="Text Placeholder 3">
            <a:extLst>
              <a:ext uri="{FF2B5EF4-FFF2-40B4-BE49-F238E27FC236}">
                <a16:creationId xmlns:a16="http://schemas.microsoft.com/office/drawing/2014/main" id="{A0F149A7-148E-334D-B1A6-02BFAE0B6D62}"/>
              </a:ext>
            </a:extLst>
          </p:cNvPr>
          <p:cNvSpPr>
            <a:spLocks noGrp="1"/>
          </p:cNvSpPr>
          <p:nvPr>
            <p:ph type="body" sz="quarter" idx="16"/>
          </p:nvPr>
        </p:nvSpPr>
        <p:spPr>
          <a:xfrm>
            <a:off x="448790" y="1275507"/>
            <a:ext cx="8207375" cy="2592485"/>
          </a:xfrm>
        </p:spPr>
        <p:txBody>
          <a:bodyPr/>
          <a:lstStyle/>
          <a:p>
            <a:r>
              <a:rPr lang="en-DE" dirty="0"/>
              <a:t>Um die Barrierefreiheit von Video-Dateien zu gewährleisten</a:t>
            </a:r>
            <a:r>
              <a:rPr lang="de-DE" dirty="0"/>
              <a:t>,</a:t>
            </a:r>
            <a:r>
              <a:rPr lang="en-DE" dirty="0"/>
              <a:t> sollten diese immer Untertitel beinhalten sowie bei visuell übermittelte</a:t>
            </a:r>
            <a:r>
              <a:rPr lang="de-DE" dirty="0"/>
              <a:t>n</a:t>
            </a:r>
            <a:r>
              <a:rPr lang="en-DE" dirty="0"/>
              <a:t> Informationen eine Audioalternative/ein </a:t>
            </a:r>
            <a:r>
              <a:rPr lang="de-DE" dirty="0"/>
              <a:t>Tran</a:t>
            </a:r>
            <a:r>
              <a:rPr lang="en-DE" dirty="0"/>
              <a:t>skript zur </a:t>
            </a:r>
            <a:r>
              <a:rPr lang="de-DE" dirty="0"/>
              <a:t>V</a:t>
            </a:r>
            <a:r>
              <a:rPr lang="en-DE" dirty="0"/>
              <a:t>erfügung stehen. </a:t>
            </a:r>
          </a:p>
          <a:p>
            <a:r>
              <a:rPr lang="en-DE" dirty="0"/>
              <a:t>Die Bundesfachst</a:t>
            </a:r>
            <a:r>
              <a:rPr lang="de-DE" dirty="0" err="1"/>
              <a:t>ell</a:t>
            </a:r>
            <a:r>
              <a:rPr lang="en-DE" dirty="0"/>
              <a:t>e Barrierefreiheit hat ein</a:t>
            </a:r>
            <a:r>
              <a:rPr lang="de-DE" dirty="0"/>
              <a:t>en</a:t>
            </a:r>
            <a:r>
              <a:rPr lang="en-DE" dirty="0"/>
              <a:t> Leidfaden für die Erstellung von barrierefreien Videos erstellt </a:t>
            </a:r>
            <a:r>
              <a:rPr lang="de-DE" dirty="0"/>
              <a:t>(</a:t>
            </a:r>
            <a:r>
              <a:rPr lang="de-DE" u="sng" dirty="0">
                <a:hlinkClick r:id="rId4"/>
              </a:rPr>
              <a:t>hier gibt es weitere Infos</a:t>
            </a:r>
            <a:r>
              <a:rPr lang="de-DE" u="sng" dirty="0"/>
              <a:t>)</a:t>
            </a:r>
            <a:endParaRPr lang="en-DE" dirty="0"/>
          </a:p>
        </p:txBody>
      </p:sp>
      <p:sp>
        <p:nvSpPr>
          <p:cNvPr id="5" name="Text Placeholder 4">
            <a:extLst>
              <a:ext uri="{FF2B5EF4-FFF2-40B4-BE49-F238E27FC236}">
                <a16:creationId xmlns:a16="http://schemas.microsoft.com/office/drawing/2014/main" id="{59C1C204-1769-234A-97A4-EF10358CC070}"/>
              </a:ext>
            </a:extLst>
          </p:cNvPr>
          <p:cNvSpPr>
            <a:spLocks noGrp="1"/>
          </p:cNvSpPr>
          <p:nvPr>
            <p:ph type="body" sz="quarter" idx="11"/>
          </p:nvPr>
        </p:nvSpPr>
        <p:spPr/>
        <p:txBody>
          <a:bodyPr/>
          <a:lstStyle/>
          <a:p>
            <a:endParaRPr lang="en-DE"/>
          </a:p>
        </p:txBody>
      </p:sp>
      <p:sp>
        <p:nvSpPr>
          <p:cNvPr id="6" name="Text Placeholder 5">
            <a:extLst>
              <a:ext uri="{FF2B5EF4-FFF2-40B4-BE49-F238E27FC236}">
                <a16:creationId xmlns:a16="http://schemas.microsoft.com/office/drawing/2014/main" id="{D57EA635-F999-134E-BCD4-CB6A18418C88}"/>
              </a:ext>
            </a:extLst>
          </p:cNvPr>
          <p:cNvSpPr>
            <a:spLocks noGrp="1"/>
          </p:cNvSpPr>
          <p:nvPr>
            <p:ph type="body" sz="quarter" idx="12"/>
          </p:nvPr>
        </p:nvSpPr>
        <p:spPr/>
        <p:txBody>
          <a:bodyPr/>
          <a:lstStyle/>
          <a:p>
            <a:endParaRPr lang="en-DE"/>
          </a:p>
        </p:txBody>
      </p:sp>
      <p:sp>
        <p:nvSpPr>
          <p:cNvPr id="7" name="Text Placeholder 6">
            <a:extLst>
              <a:ext uri="{FF2B5EF4-FFF2-40B4-BE49-F238E27FC236}">
                <a16:creationId xmlns:a16="http://schemas.microsoft.com/office/drawing/2014/main" id="{DFF21E8B-1753-9441-B570-1F1E2931C54A}"/>
              </a:ext>
            </a:extLst>
          </p:cNvPr>
          <p:cNvSpPr>
            <a:spLocks noGrp="1"/>
          </p:cNvSpPr>
          <p:nvPr>
            <p:ph type="body" sz="quarter" idx="14"/>
          </p:nvPr>
        </p:nvSpPr>
        <p:spPr/>
        <p:txBody>
          <a:bodyPr/>
          <a:lstStyle/>
          <a:p>
            <a:endParaRPr lang="en-DE"/>
          </a:p>
        </p:txBody>
      </p:sp>
      <p:pic>
        <p:nvPicPr>
          <p:cNvPr id="8" name="Audio 7">
            <a:hlinkClick r:id="" action="ppaction://media"/>
            <a:extLst>
              <a:ext uri="{FF2B5EF4-FFF2-40B4-BE49-F238E27FC236}">
                <a16:creationId xmlns:a16="http://schemas.microsoft.com/office/drawing/2014/main" id="{C71F6B45-8CD1-4B98-8754-5FBC96F195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087714206"/>
      </p:ext>
    </p:extLst>
  </p:cSld>
  <p:clrMapOvr>
    <a:masterClrMapping/>
  </p:clrMapOvr>
  <mc:AlternateContent xmlns:mc="http://schemas.openxmlformats.org/markup-compatibility/2006" xmlns:p14="http://schemas.microsoft.com/office/powerpoint/2010/main">
    <mc:Choice Requires="p14">
      <p:transition spd="slow" p14:dur="2000" advTm="46472"/>
    </mc:Choice>
    <mc:Fallback xmlns="">
      <p:transition spd="slow" advTm="46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EA0114-D1D2-4D34-9932-2CF8A64BB9D7}"/>
              </a:ext>
            </a:extLst>
          </p:cNvPr>
          <p:cNvSpPr>
            <a:spLocks noGrp="1"/>
          </p:cNvSpPr>
          <p:nvPr>
            <p:ph type="title"/>
          </p:nvPr>
        </p:nvSpPr>
        <p:spPr/>
        <p:txBody>
          <a:bodyPr>
            <a:normAutofit/>
          </a:bodyPr>
          <a:lstStyle/>
          <a:p>
            <a:r>
              <a:rPr lang="de-DE" dirty="0"/>
              <a:t>Weitere Themen</a:t>
            </a:r>
          </a:p>
        </p:txBody>
      </p:sp>
      <p:sp>
        <p:nvSpPr>
          <p:cNvPr id="3" name="Textplatzhalter 2">
            <a:extLst>
              <a:ext uri="{FF2B5EF4-FFF2-40B4-BE49-F238E27FC236}">
                <a16:creationId xmlns:a16="http://schemas.microsoft.com/office/drawing/2014/main" id="{F62F743D-CEA9-44A1-9AA5-AF64BF646420}"/>
              </a:ext>
            </a:extLst>
          </p:cNvPr>
          <p:cNvSpPr>
            <a:spLocks noGrp="1"/>
          </p:cNvSpPr>
          <p:nvPr>
            <p:ph type="body" sz="quarter" idx="16"/>
          </p:nvPr>
        </p:nvSpPr>
        <p:spPr/>
        <p:txBody>
          <a:bodyPr/>
          <a:lstStyle/>
          <a:p>
            <a:r>
              <a:rPr lang="de-DE" dirty="0"/>
              <a:t>Bereits laufende Prüfverfahren im Hochschulbereich</a:t>
            </a:r>
          </a:p>
          <a:p>
            <a:r>
              <a:rPr lang="de-DE" dirty="0"/>
              <a:t>Barrierefreiheit der genutzten Videokonferenzsysteme, Online-Tools und Lernmanagement-Systeme</a:t>
            </a:r>
          </a:p>
          <a:p>
            <a:pPr lvl="0"/>
            <a:r>
              <a:rPr lang="de-DE" dirty="0"/>
              <a:t>Hochschulübergreifende Arbeitsgruppen</a:t>
            </a:r>
          </a:p>
          <a:p>
            <a:endParaRPr lang="de-DE" dirty="0"/>
          </a:p>
        </p:txBody>
      </p:sp>
      <p:sp>
        <p:nvSpPr>
          <p:cNvPr id="4" name="Textplatzhalter 3">
            <a:extLst>
              <a:ext uri="{FF2B5EF4-FFF2-40B4-BE49-F238E27FC236}">
                <a16:creationId xmlns:a16="http://schemas.microsoft.com/office/drawing/2014/main" id="{DBCCE044-8D8D-4AFA-A717-AB64A528D54E}"/>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2876DACF-A494-4C65-B20A-3BF7D620BE45}"/>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A78A3191-3AC5-412D-8F24-5E5D7A93CE1B}"/>
              </a:ext>
            </a:extLst>
          </p:cNvPr>
          <p:cNvSpPr>
            <a:spLocks noGrp="1"/>
          </p:cNvSpPr>
          <p:nvPr>
            <p:ph type="body" sz="quarter" idx="14"/>
          </p:nvPr>
        </p:nvSpPr>
        <p:spPr/>
        <p:txBody>
          <a:bodyPr/>
          <a:lstStyle/>
          <a:p>
            <a:endParaRPr lang="de-DE"/>
          </a:p>
        </p:txBody>
      </p:sp>
      <p:pic>
        <p:nvPicPr>
          <p:cNvPr id="7" name="Audio 6">
            <a:hlinkClick r:id="" action="ppaction://media"/>
            <a:extLst>
              <a:ext uri="{FF2B5EF4-FFF2-40B4-BE49-F238E27FC236}">
                <a16:creationId xmlns:a16="http://schemas.microsoft.com/office/drawing/2014/main" id="{1F824724-68C5-466B-B3DF-AA435C2B89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251170914"/>
      </p:ext>
    </p:extLst>
  </p:cSld>
  <p:clrMapOvr>
    <a:masterClrMapping/>
  </p:clrMapOvr>
  <mc:AlternateContent xmlns:mc="http://schemas.openxmlformats.org/markup-compatibility/2006" xmlns:p14="http://schemas.microsoft.com/office/powerpoint/2010/main">
    <mc:Choice Requires="p14">
      <p:transition spd="slow" p14:dur="2000" advTm="126551"/>
    </mc:Choice>
    <mc:Fallback xmlns="">
      <p:transition spd="slow" advTm="126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Vielen Dank für die</a:t>
            </a:r>
            <a:br>
              <a:rPr lang="de-DE" dirty="0"/>
            </a:br>
            <a:r>
              <a:rPr lang="de-DE" dirty="0"/>
              <a:t>Aufmerksamkeit!</a:t>
            </a:r>
          </a:p>
        </p:txBody>
      </p:sp>
      <p:sp>
        <p:nvSpPr>
          <p:cNvPr id="4" name="Textplatzhalter 3"/>
          <p:cNvSpPr>
            <a:spLocks noGrp="1"/>
          </p:cNvSpPr>
          <p:nvPr>
            <p:ph type="body" sz="quarter" idx="4294967295"/>
          </p:nvPr>
        </p:nvSpPr>
        <p:spPr>
          <a:xfrm>
            <a:off x="251520" y="2787774"/>
            <a:ext cx="3600400" cy="1944216"/>
          </a:xfrm>
          <a:prstGeom prst="rect">
            <a:avLst/>
          </a:prstGeom>
        </p:spPr>
        <p:txBody>
          <a:bodyPr anchor="b"/>
          <a:lstStyle/>
          <a:p>
            <a:r>
              <a:rPr lang="de-DE" b="1" dirty="0"/>
              <a:t>Dr.</a:t>
            </a:r>
            <a:r>
              <a:rPr lang="de-DE" b="1" baseline="30000" dirty="0"/>
              <a:t>in</a:t>
            </a:r>
            <a:r>
              <a:rPr lang="de-DE" b="1" dirty="0"/>
              <a:t> Stefanie Dreiack</a:t>
            </a:r>
          </a:p>
          <a:p>
            <a:pPr>
              <a:lnSpc>
                <a:spcPct val="150000"/>
              </a:lnSpc>
            </a:pPr>
            <a:r>
              <a:rPr lang="de-DE" b="1" dirty="0"/>
              <a:t>Telefon</a:t>
            </a:r>
          </a:p>
          <a:p>
            <a:r>
              <a:rPr lang="de-DE" dirty="0"/>
              <a:t>0341 9730152</a:t>
            </a:r>
          </a:p>
          <a:p>
            <a:pPr>
              <a:lnSpc>
                <a:spcPct val="150000"/>
              </a:lnSpc>
            </a:pPr>
            <a:r>
              <a:rPr lang="de-DE" b="1" dirty="0"/>
              <a:t>E-Mail</a:t>
            </a:r>
          </a:p>
          <a:p>
            <a:r>
              <a:rPr lang="de-DE" dirty="0"/>
              <a:t>stefanie.dreiack@kc-sachsen.de</a:t>
            </a:r>
          </a:p>
        </p:txBody>
      </p:sp>
      <p:pic>
        <p:nvPicPr>
          <p:cNvPr id="2" name="Audio 1">
            <a:hlinkClick r:id="" action="ppaction://media"/>
            <a:extLst>
              <a:ext uri="{FF2B5EF4-FFF2-40B4-BE49-F238E27FC236}">
                <a16:creationId xmlns:a16="http://schemas.microsoft.com/office/drawing/2014/main" id="{E169D706-DDDB-4EEA-8C42-D373153B44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055589885"/>
      </p:ext>
    </p:extLst>
  </p:cSld>
  <p:clrMapOvr>
    <a:masterClrMapping/>
  </p:clrMapOvr>
  <mc:AlternateContent xmlns:mc="http://schemas.openxmlformats.org/markup-compatibility/2006" xmlns:p14="http://schemas.microsoft.com/office/powerpoint/2010/main">
    <mc:Choice Requires="p14">
      <p:transition spd="slow" p14:dur="2000" advTm="10831"/>
    </mc:Choice>
    <mc:Fallback xmlns="">
      <p:transition spd="slow" advTm="10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127E57-F6A8-4D23-8AF3-DB4853931677}"/>
              </a:ext>
            </a:extLst>
          </p:cNvPr>
          <p:cNvSpPr>
            <a:spLocks noGrp="1"/>
          </p:cNvSpPr>
          <p:nvPr>
            <p:ph type="title"/>
          </p:nvPr>
        </p:nvSpPr>
        <p:spPr/>
        <p:txBody>
          <a:bodyPr>
            <a:normAutofit/>
          </a:bodyPr>
          <a:lstStyle/>
          <a:p>
            <a:r>
              <a:rPr lang="de-DE" b="1" dirty="0"/>
              <a:t>Digitale Barrierefreiheit</a:t>
            </a:r>
            <a:endParaRPr lang="de-DE" dirty="0"/>
          </a:p>
        </p:txBody>
      </p:sp>
      <p:sp>
        <p:nvSpPr>
          <p:cNvPr id="3" name="Textplatzhalter 2">
            <a:extLst>
              <a:ext uri="{FF2B5EF4-FFF2-40B4-BE49-F238E27FC236}">
                <a16:creationId xmlns:a16="http://schemas.microsoft.com/office/drawing/2014/main" id="{AA77C677-46ED-4088-9E20-CB76C9DF8DDF}"/>
              </a:ext>
            </a:extLst>
          </p:cNvPr>
          <p:cNvSpPr>
            <a:spLocks noGrp="1"/>
          </p:cNvSpPr>
          <p:nvPr>
            <p:ph type="body" sz="quarter" idx="16"/>
          </p:nvPr>
        </p:nvSpPr>
        <p:spPr/>
        <p:txBody>
          <a:bodyPr/>
          <a:lstStyle/>
          <a:p>
            <a:pPr marL="0" indent="0">
              <a:buNone/>
            </a:pPr>
            <a:r>
              <a:rPr lang="de-DE" dirty="0"/>
              <a:t>Zutreffend für: öffentliche Einrichtungen, Hochschulen, Berufsakademie/duale Hochschule</a:t>
            </a:r>
          </a:p>
          <a:p>
            <a:pPr marL="0" indent="0">
              <a:buNone/>
            </a:pPr>
            <a:endParaRPr lang="de-DE" dirty="0"/>
          </a:p>
          <a:p>
            <a:pPr marL="0" indent="0">
              <a:buNone/>
            </a:pPr>
            <a:r>
              <a:rPr lang="de-DE" dirty="0"/>
              <a:t>Betrifft:</a:t>
            </a:r>
          </a:p>
          <a:p>
            <a:pPr lvl="0"/>
            <a:r>
              <a:rPr lang="de-DE" dirty="0"/>
              <a:t>Internetauftritte (extern und intern, Öffentlichkeitsarbeit)</a:t>
            </a:r>
          </a:p>
          <a:p>
            <a:pPr lvl="0"/>
            <a:r>
              <a:rPr lang="de-DE" dirty="0"/>
              <a:t>Dokumente (auch Lehrmaterialien)</a:t>
            </a:r>
          </a:p>
          <a:p>
            <a:pPr lvl="0"/>
            <a:r>
              <a:rPr lang="de-DE" dirty="0"/>
              <a:t>Apps/Tools</a:t>
            </a:r>
          </a:p>
          <a:p>
            <a:pPr lvl="0"/>
            <a:r>
              <a:rPr lang="de-DE" dirty="0"/>
              <a:t>Verwaltungsverfahren</a:t>
            </a:r>
          </a:p>
          <a:p>
            <a:pPr marL="0" indent="0">
              <a:buNone/>
            </a:pPr>
            <a:r>
              <a:rPr lang="de-DE" dirty="0"/>
              <a:t>	</a:t>
            </a:r>
          </a:p>
        </p:txBody>
      </p:sp>
      <p:sp>
        <p:nvSpPr>
          <p:cNvPr id="4" name="Textplatzhalter 3">
            <a:extLst>
              <a:ext uri="{FF2B5EF4-FFF2-40B4-BE49-F238E27FC236}">
                <a16:creationId xmlns:a16="http://schemas.microsoft.com/office/drawing/2014/main" id="{F7A30ADD-7C3A-4661-B70A-07003DB130E8}"/>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6A483C57-3CE3-4363-B867-7482F00D7D02}"/>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6D9A1243-2CD5-4CD6-80EF-AA9B7C9707BE}"/>
              </a:ext>
            </a:extLst>
          </p:cNvPr>
          <p:cNvSpPr>
            <a:spLocks noGrp="1"/>
          </p:cNvSpPr>
          <p:nvPr>
            <p:ph type="body" sz="quarter" idx="14"/>
          </p:nvPr>
        </p:nvSpPr>
        <p:spPr/>
        <p:txBody>
          <a:bodyPr/>
          <a:lstStyle/>
          <a:p>
            <a:endParaRPr lang="de-DE"/>
          </a:p>
        </p:txBody>
      </p:sp>
      <p:pic>
        <p:nvPicPr>
          <p:cNvPr id="7" name="Audio 6">
            <a:hlinkClick r:id="" action="ppaction://media"/>
            <a:extLst>
              <a:ext uri="{FF2B5EF4-FFF2-40B4-BE49-F238E27FC236}">
                <a16:creationId xmlns:a16="http://schemas.microsoft.com/office/drawing/2014/main" id="{E2C76B16-CE0A-4D50-8A3D-E4136D790C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905469976"/>
      </p:ext>
    </p:extLst>
  </p:cSld>
  <p:clrMapOvr>
    <a:masterClrMapping/>
  </p:clrMapOvr>
  <mc:AlternateContent xmlns:mc="http://schemas.openxmlformats.org/markup-compatibility/2006" xmlns:p14="http://schemas.microsoft.com/office/powerpoint/2010/main">
    <mc:Choice Requires="p14">
      <p:transition spd="slow" p14:dur="2000" advTm="70905"/>
    </mc:Choice>
    <mc:Fallback xmlns="">
      <p:transition spd="slow" advTm="709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04468E-8305-4C2F-AFA2-9410C0B293FD}"/>
              </a:ext>
            </a:extLst>
          </p:cNvPr>
          <p:cNvSpPr>
            <a:spLocks noGrp="1"/>
          </p:cNvSpPr>
          <p:nvPr>
            <p:ph type="title"/>
          </p:nvPr>
        </p:nvSpPr>
        <p:spPr/>
        <p:txBody>
          <a:bodyPr/>
          <a:lstStyle/>
          <a:p>
            <a:r>
              <a:rPr lang="de-DE" dirty="0"/>
              <a:t>Lizenzinformationen</a:t>
            </a:r>
            <a:br>
              <a:rPr lang="de-DE" dirty="0"/>
            </a:br>
            <a:r>
              <a:rPr lang="de-DE" dirty="0"/>
              <a:t>CC BY-NC-ND 4.0</a:t>
            </a:r>
            <a:br>
              <a:rPr lang="de-DE" dirty="0"/>
            </a:br>
            <a:endParaRPr lang="de-DE" dirty="0"/>
          </a:p>
        </p:txBody>
      </p:sp>
      <p:pic>
        <p:nvPicPr>
          <p:cNvPr id="4" name="Grafik 3" descr="Lizenz: Namensnennung - Nicht kommerziell - Keine Bearbeitungen 4.0 International (CC BY-NC-ND 4.0) ">
            <a:extLst>
              <a:ext uri="{FF2B5EF4-FFF2-40B4-BE49-F238E27FC236}">
                <a16:creationId xmlns:a16="http://schemas.microsoft.com/office/drawing/2014/main" id="{D3B4D3DA-B000-4794-A6B7-F1F803A5E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563638"/>
            <a:ext cx="3838575" cy="1343025"/>
          </a:xfrm>
          <a:prstGeom prst="rect">
            <a:avLst/>
          </a:prstGeom>
        </p:spPr>
      </p:pic>
    </p:spTree>
    <p:extLst>
      <p:ext uri="{BB962C8B-B14F-4D97-AF65-F5344CB8AC3E}">
        <p14:creationId xmlns:p14="http://schemas.microsoft.com/office/powerpoint/2010/main" val="1495113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038F36-0F2A-4BA1-8D97-3CD8FC10F6EF}"/>
              </a:ext>
            </a:extLst>
          </p:cNvPr>
          <p:cNvSpPr>
            <a:spLocks noGrp="1"/>
          </p:cNvSpPr>
          <p:nvPr>
            <p:ph type="title"/>
          </p:nvPr>
        </p:nvSpPr>
        <p:spPr/>
        <p:txBody>
          <a:bodyPr/>
          <a:lstStyle/>
          <a:p>
            <a:r>
              <a:rPr lang="de-DE" dirty="0"/>
              <a:t>Rechtliche Grundlagen: Allgemein</a:t>
            </a:r>
          </a:p>
        </p:txBody>
      </p:sp>
      <p:sp>
        <p:nvSpPr>
          <p:cNvPr id="3" name="Textplatzhalter 2">
            <a:extLst>
              <a:ext uri="{FF2B5EF4-FFF2-40B4-BE49-F238E27FC236}">
                <a16:creationId xmlns:a16="http://schemas.microsoft.com/office/drawing/2014/main" id="{D250696C-6B02-45DE-8EEE-3BC3BEB36EE9}"/>
              </a:ext>
            </a:extLst>
          </p:cNvPr>
          <p:cNvSpPr>
            <a:spLocks noGrp="1"/>
          </p:cNvSpPr>
          <p:nvPr>
            <p:ph type="body" sz="quarter" idx="16"/>
          </p:nvPr>
        </p:nvSpPr>
        <p:spPr/>
        <p:txBody>
          <a:bodyPr/>
          <a:lstStyle/>
          <a:p>
            <a:pPr marL="0" indent="0">
              <a:buNone/>
            </a:pPr>
            <a:r>
              <a:rPr lang="de-DE" dirty="0">
                <a:hlinkClick r:id="rId4" tooltip="Opens external link in new window"/>
              </a:rPr>
              <a:t>Übereinkommen über die Rechte von Menschen mit Behinderungen</a:t>
            </a:r>
            <a:r>
              <a:rPr lang="de-DE" dirty="0"/>
              <a:t> (UN-BRK)</a:t>
            </a:r>
          </a:p>
          <a:p>
            <a:pPr marL="0" indent="0">
              <a:buNone/>
            </a:pPr>
            <a:r>
              <a:rPr lang="de-DE" dirty="0"/>
              <a:t>„Die Vertragsstaaten stellen sicher, dass Menschen mit Behinderungen ohne Diskriminierung und gleichberechtigt mit anderen Zugang zu allgemeiner Hochschulbildung [...] haben.„ (Artikel 24 (5))</a:t>
            </a:r>
          </a:p>
          <a:p>
            <a:pPr marL="0" indent="0">
              <a:buNone/>
            </a:pPr>
            <a:endParaRPr lang="de-DE" dirty="0"/>
          </a:p>
          <a:p>
            <a:pPr defTabSz="914377" eaLnBrk="0" fontAlgn="base" hangingPunct="0">
              <a:spcBef>
                <a:spcPct val="0"/>
              </a:spcBef>
              <a:spcAft>
                <a:spcPct val="0"/>
              </a:spcAft>
            </a:pPr>
            <a:r>
              <a:rPr lang="de-DE" altLang="de-DE" dirty="0">
                <a:latin typeface="Arial" panose="020B0604020202020204" pitchFamily="34" charset="0"/>
                <a:hlinkClick r:id="rId5" tooltip="Opens external link in new window"/>
              </a:rPr>
              <a:t>Allgemeines Gleichbehandlungsgesetz (AGG)</a:t>
            </a:r>
            <a:r>
              <a:rPr lang="de-DE" altLang="de-DE" dirty="0">
                <a:latin typeface="Arial" panose="020B0604020202020204" pitchFamily="34" charset="0"/>
              </a:rPr>
              <a:t> </a:t>
            </a:r>
          </a:p>
          <a:p>
            <a:pPr defTabSz="914377" eaLnBrk="0" fontAlgn="base" hangingPunct="0">
              <a:spcBef>
                <a:spcPct val="0"/>
              </a:spcBef>
              <a:spcAft>
                <a:spcPct val="0"/>
              </a:spcAft>
            </a:pPr>
            <a:r>
              <a:rPr lang="de-DE" altLang="de-DE" dirty="0">
                <a:latin typeface="Arial" panose="020B0604020202020204" pitchFamily="34" charset="0"/>
                <a:hlinkClick r:id="rId6" tooltip="Opens external link in new window"/>
              </a:rPr>
              <a:t>Behindertengleichstellungsgesetz (BGG) (PDF)</a:t>
            </a:r>
            <a:r>
              <a:rPr lang="de-DE" altLang="de-DE" dirty="0">
                <a:latin typeface="Arial" panose="020B0604020202020204" pitchFamily="34" charset="0"/>
              </a:rPr>
              <a:t> </a:t>
            </a:r>
          </a:p>
          <a:p>
            <a:pPr defTabSz="914377" eaLnBrk="0" fontAlgn="base" hangingPunct="0">
              <a:spcBef>
                <a:spcPct val="0"/>
              </a:spcBef>
              <a:spcAft>
                <a:spcPct val="0"/>
              </a:spcAft>
            </a:pPr>
            <a:r>
              <a:rPr lang="de-DE" altLang="de-DE" dirty="0">
                <a:latin typeface="Arial" panose="020B0604020202020204" pitchFamily="34" charset="0"/>
                <a:hlinkClick r:id="rId7" tooltip="Opens external link in new window"/>
              </a:rPr>
              <a:t>Bundesteilhabegesetz (BTHG) (PDF)</a:t>
            </a:r>
            <a:r>
              <a:rPr lang="de-DE" altLang="de-DE" dirty="0">
                <a:latin typeface="Arial" panose="020B0604020202020204" pitchFamily="34" charset="0"/>
              </a:rPr>
              <a:t> </a:t>
            </a:r>
          </a:p>
          <a:p>
            <a:pPr defTabSz="914377" eaLnBrk="0" fontAlgn="base" hangingPunct="0">
              <a:spcBef>
                <a:spcPct val="0"/>
              </a:spcBef>
              <a:spcAft>
                <a:spcPct val="0"/>
              </a:spcAft>
            </a:pPr>
            <a:r>
              <a:rPr lang="de-DE" altLang="de-DE" dirty="0">
                <a:latin typeface="Arial" panose="020B0604020202020204" pitchFamily="34" charset="0"/>
                <a:hlinkClick r:id="rId8" tooltip="Opens external link in new window"/>
              </a:rPr>
              <a:t>Grundgesetz, Art. 3</a:t>
            </a:r>
            <a:r>
              <a:rPr lang="de-DE" altLang="de-DE" dirty="0">
                <a:latin typeface="Arial" panose="020B0604020202020204" pitchFamily="34" charset="0"/>
              </a:rPr>
              <a:t> </a:t>
            </a:r>
          </a:p>
          <a:p>
            <a:endParaRPr lang="de-DE" dirty="0"/>
          </a:p>
        </p:txBody>
      </p:sp>
      <p:sp>
        <p:nvSpPr>
          <p:cNvPr id="4" name="Textplatzhalter 3">
            <a:extLst>
              <a:ext uri="{FF2B5EF4-FFF2-40B4-BE49-F238E27FC236}">
                <a16:creationId xmlns:a16="http://schemas.microsoft.com/office/drawing/2014/main" id="{CC73BECC-87A2-488E-BC62-AEC30B054AF4}"/>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F4C1EDA2-52E0-4A65-B238-84430D140570}"/>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F308CF9E-69BB-4533-A87D-18F416D1BF49}"/>
              </a:ext>
            </a:extLst>
          </p:cNvPr>
          <p:cNvSpPr>
            <a:spLocks noGrp="1"/>
          </p:cNvSpPr>
          <p:nvPr>
            <p:ph type="body" sz="quarter" idx="14"/>
          </p:nvPr>
        </p:nvSpPr>
        <p:spPr/>
        <p:txBody>
          <a:bodyPr/>
          <a:lstStyle/>
          <a:p>
            <a:endParaRPr lang="de-DE"/>
          </a:p>
        </p:txBody>
      </p:sp>
      <p:pic>
        <p:nvPicPr>
          <p:cNvPr id="7" name="Audio 6">
            <a:hlinkClick r:id="" action="ppaction://media"/>
            <a:extLst>
              <a:ext uri="{FF2B5EF4-FFF2-40B4-BE49-F238E27FC236}">
                <a16:creationId xmlns:a16="http://schemas.microsoft.com/office/drawing/2014/main" id="{B62FEBE2-A581-4480-9446-C04C067FA95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4230850122"/>
      </p:ext>
    </p:extLst>
  </p:cSld>
  <p:clrMapOvr>
    <a:masterClrMapping/>
  </p:clrMapOvr>
  <mc:AlternateContent xmlns:mc="http://schemas.openxmlformats.org/markup-compatibility/2006" xmlns:p14="http://schemas.microsoft.com/office/powerpoint/2010/main">
    <mc:Choice Requires="p14">
      <p:transition spd="slow" p14:dur="2000" advTm="102697"/>
    </mc:Choice>
    <mc:Fallback xmlns="">
      <p:transition spd="slow" advTm="102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505F3B-DBD9-4CD6-A4C1-5DEAD91B98F2}"/>
              </a:ext>
            </a:extLst>
          </p:cNvPr>
          <p:cNvSpPr>
            <a:spLocks noGrp="1"/>
          </p:cNvSpPr>
          <p:nvPr>
            <p:ph type="title"/>
          </p:nvPr>
        </p:nvSpPr>
        <p:spPr/>
        <p:txBody>
          <a:bodyPr>
            <a:normAutofit fontScale="90000"/>
          </a:bodyPr>
          <a:lstStyle/>
          <a:p>
            <a:r>
              <a:rPr lang="de-DE" dirty="0"/>
              <a:t>Rechtliche Grundlagen: Digitale Barrierefreiheit</a:t>
            </a:r>
          </a:p>
        </p:txBody>
      </p:sp>
      <p:sp>
        <p:nvSpPr>
          <p:cNvPr id="3" name="Textplatzhalter 2">
            <a:extLst>
              <a:ext uri="{FF2B5EF4-FFF2-40B4-BE49-F238E27FC236}">
                <a16:creationId xmlns:a16="http://schemas.microsoft.com/office/drawing/2014/main" id="{13B80ECA-A7D6-4E23-80CF-D8A2A64DCC25}"/>
              </a:ext>
            </a:extLst>
          </p:cNvPr>
          <p:cNvSpPr>
            <a:spLocks noGrp="1"/>
          </p:cNvSpPr>
          <p:nvPr>
            <p:ph type="body" sz="quarter" idx="16"/>
          </p:nvPr>
        </p:nvSpPr>
        <p:spPr/>
        <p:txBody>
          <a:bodyPr/>
          <a:lstStyle/>
          <a:p>
            <a:r>
              <a:rPr lang="de-DE" dirty="0"/>
              <a:t>Richtlinie (EU) 2016/2102 über den barrierefreien Zugang zu Webseiten und mobilen Anwendungen des öffentlichen Sektors</a:t>
            </a:r>
          </a:p>
          <a:p>
            <a:pPr lvl="1"/>
            <a:r>
              <a:rPr lang="de-DE" dirty="0"/>
              <a:t>Behindertengleichstellungsgesetz (BGG) (insb. §4, §12a-d)</a:t>
            </a:r>
          </a:p>
          <a:p>
            <a:pPr lvl="1"/>
            <a:r>
              <a:rPr lang="de-DE" dirty="0"/>
              <a:t>BITV 2.0: </a:t>
            </a:r>
            <a:r>
              <a:rPr lang="de-DE" dirty="0">
                <a:hlinkClick r:id="rId4"/>
              </a:rPr>
              <a:t>Barrierefreie-Informationstechnik-Verordnung</a:t>
            </a:r>
            <a:endParaRPr lang="de-DE" dirty="0"/>
          </a:p>
          <a:p>
            <a:pPr lvl="2"/>
            <a:r>
              <a:rPr lang="de-DE" dirty="0"/>
              <a:t>Landesgesetze</a:t>
            </a:r>
          </a:p>
          <a:p>
            <a:r>
              <a:rPr lang="de-DE" dirty="0"/>
              <a:t>Richtlinie (EU) 2019/882 (European </a:t>
            </a:r>
            <a:r>
              <a:rPr lang="de-DE" dirty="0" err="1"/>
              <a:t>Accessability</a:t>
            </a:r>
            <a:r>
              <a:rPr lang="de-DE" dirty="0"/>
              <a:t> Act)</a:t>
            </a:r>
          </a:p>
        </p:txBody>
      </p:sp>
      <p:sp>
        <p:nvSpPr>
          <p:cNvPr id="4" name="Textplatzhalter 3">
            <a:extLst>
              <a:ext uri="{FF2B5EF4-FFF2-40B4-BE49-F238E27FC236}">
                <a16:creationId xmlns:a16="http://schemas.microsoft.com/office/drawing/2014/main" id="{3785C3C2-193D-4BD3-ACC5-A73A20C3AD4E}"/>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526BB315-CB6C-44F9-A085-F57EF15D09E9}"/>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48A0C4F6-9100-4EB8-96E6-942899AC54D0}"/>
              </a:ext>
            </a:extLst>
          </p:cNvPr>
          <p:cNvSpPr>
            <a:spLocks noGrp="1"/>
          </p:cNvSpPr>
          <p:nvPr>
            <p:ph type="body" sz="quarter" idx="14"/>
          </p:nvPr>
        </p:nvSpPr>
        <p:spPr/>
        <p:txBody>
          <a:bodyPr/>
          <a:lstStyle/>
          <a:p>
            <a:endParaRPr lang="de-DE"/>
          </a:p>
        </p:txBody>
      </p:sp>
      <p:sp>
        <p:nvSpPr>
          <p:cNvPr id="7" name="Fußzeilenplatzhalter 6">
            <a:extLst>
              <a:ext uri="{FF2B5EF4-FFF2-40B4-BE49-F238E27FC236}">
                <a16:creationId xmlns:a16="http://schemas.microsoft.com/office/drawing/2014/main" id="{60708A9C-B4DC-4840-A305-1E72DA40D7E9}"/>
              </a:ext>
            </a:extLst>
          </p:cNvPr>
          <p:cNvSpPr>
            <a:spLocks noGrp="1"/>
          </p:cNvSpPr>
          <p:nvPr>
            <p:ph type="ftr" sz="quarter" idx="17"/>
          </p:nvPr>
        </p:nvSpPr>
        <p:spPr/>
        <p:txBody>
          <a:bodyPr/>
          <a:lstStyle/>
          <a:p>
            <a:endParaRPr lang="de-DE"/>
          </a:p>
        </p:txBody>
      </p:sp>
      <p:sp>
        <p:nvSpPr>
          <p:cNvPr id="8" name="Foliennummernplatzhalter 7">
            <a:extLst>
              <a:ext uri="{FF2B5EF4-FFF2-40B4-BE49-F238E27FC236}">
                <a16:creationId xmlns:a16="http://schemas.microsoft.com/office/drawing/2014/main" id="{EA10B22B-89B4-4B86-8C32-CE5986EB2C5D}"/>
              </a:ext>
            </a:extLst>
          </p:cNvPr>
          <p:cNvSpPr>
            <a:spLocks noGrp="1"/>
          </p:cNvSpPr>
          <p:nvPr>
            <p:ph type="sldNum" sz="quarter" idx="18"/>
          </p:nvPr>
        </p:nvSpPr>
        <p:spPr/>
        <p:txBody>
          <a:bodyPr/>
          <a:lstStyle/>
          <a:p>
            <a:fld id="{911C8008-36A4-45B5-8C39-CB7342F0D37B}" type="slidenum">
              <a:rPr lang="de-DE" smtClean="0"/>
              <a:t>4</a:t>
            </a:fld>
            <a:endParaRPr lang="de-DE"/>
          </a:p>
        </p:txBody>
      </p:sp>
      <p:pic>
        <p:nvPicPr>
          <p:cNvPr id="10" name="Audio 9">
            <a:hlinkClick r:id="" action="ppaction://media"/>
            <a:extLst>
              <a:ext uri="{FF2B5EF4-FFF2-40B4-BE49-F238E27FC236}">
                <a16:creationId xmlns:a16="http://schemas.microsoft.com/office/drawing/2014/main" id="{1FC813B8-ED7E-49A1-AFA4-C9DF9A4EA3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103152651"/>
      </p:ext>
    </p:extLst>
  </p:cSld>
  <p:clrMapOvr>
    <a:masterClrMapping/>
  </p:clrMapOvr>
  <mc:AlternateContent xmlns:mc="http://schemas.openxmlformats.org/markup-compatibility/2006" xmlns:p14="http://schemas.microsoft.com/office/powerpoint/2010/main">
    <mc:Choice Requires="p14">
      <p:transition spd="slow" p14:dur="2000" advTm="126453"/>
    </mc:Choice>
    <mc:Fallback xmlns="">
      <p:transition spd="slow" advTm="126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CB911-9F85-4B56-B32D-00D1AE2268C6}"/>
              </a:ext>
            </a:extLst>
          </p:cNvPr>
          <p:cNvSpPr>
            <a:spLocks noGrp="1"/>
          </p:cNvSpPr>
          <p:nvPr>
            <p:ph type="title"/>
          </p:nvPr>
        </p:nvSpPr>
        <p:spPr/>
        <p:txBody>
          <a:bodyPr>
            <a:normAutofit fontScale="90000"/>
          </a:bodyPr>
          <a:lstStyle/>
          <a:p>
            <a:r>
              <a:rPr lang="de-DE" dirty="0"/>
              <a:t>Rechtliche Grundlagen: Digitale Barrierefreiheit (Sachsen)</a:t>
            </a:r>
          </a:p>
        </p:txBody>
      </p:sp>
      <p:sp>
        <p:nvSpPr>
          <p:cNvPr id="4" name="Textplatzhalter 3">
            <a:extLst>
              <a:ext uri="{FF2B5EF4-FFF2-40B4-BE49-F238E27FC236}">
                <a16:creationId xmlns:a16="http://schemas.microsoft.com/office/drawing/2014/main" id="{A1551D92-C332-41B2-901C-CAA624315EB1}"/>
              </a:ext>
            </a:extLst>
          </p:cNvPr>
          <p:cNvSpPr>
            <a:spLocks noGrp="1"/>
          </p:cNvSpPr>
          <p:nvPr>
            <p:ph type="body" sz="quarter" idx="16"/>
          </p:nvPr>
        </p:nvSpPr>
        <p:spPr>
          <a:xfrm>
            <a:off x="500577" y="1419622"/>
            <a:ext cx="8207375" cy="2592485"/>
          </a:xfrm>
        </p:spPr>
        <p:txBody>
          <a:bodyPr/>
          <a:lstStyle/>
          <a:p>
            <a:r>
              <a:rPr lang="de-DE" dirty="0"/>
              <a:t>Sächsisches Inklusionsgesetz (</a:t>
            </a:r>
            <a:r>
              <a:rPr lang="de-DE" dirty="0" err="1"/>
              <a:t>SächsInklusG</a:t>
            </a:r>
            <a:r>
              <a:rPr lang="de-DE" dirty="0"/>
              <a:t>)</a:t>
            </a:r>
          </a:p>
          <a:p>
            <a:r>
              <a:rPr lang="de-DE" dirty="0"/>
              <a:t>Sächsisches E-</a:t>
            </a:r>
            <a:r>
              <a:rPr lang="de-DE" dirty="0" err="1"/>
              <a:t>Governmentgesetz</a:t>
            </a:r>
            <a:r>
              <a:rPr lang="de-DE" dirty="0"/>
              <a:t> Sachsen</a:t>
            </a:r>
          </a:p>
          <a:p>
            <a:r>
              <a:rPr lang="de-DE" dirty="0"/>
              <a:t>Barrierefreie-Websites-Gesetz (</a:t>
            </a:r>
            <a:r>
              <a:rPr lang="de-DE" dirty="0" err="1"/>
              <a:t>BfWebG</a:t>
            </a:r>
            <a:r>
              <a:rPr lang="de-DE" dirty="0"/>
              <a:t>)</a:t>
            </a:r>
          </a:p>
        </p:txBody>
      </p:sp>
      <p:sp>
        <p:nvSpPr>
          <p:cNvPr id="5" name="Textplatzhalter 4">
            <a:extLst>
              <a:ext uri="{FF2B5EF4-FFF2-40B4-BE49-F238E27FC236}">
                <a16:creationId xmlns:a16="http://schemas.microsoft.com/office/drawing/2014/main" id="{D7AB3132-611C-4762-8201-03203FA238A3}"/>
              </a:ext>
            </a:extLst>
          </p:cNvPr>
          <p:cNvSpPr>
            <a:spLocks noGrp="1"/>
          </p:cNvSpPr>
          <p:nvPr>
            <p:ph type="body" sz="quarter" idx="11"/>
          </p:nvPr>
        </p:nvSpPr>
        <p:spPr/>
        <p:txBody>
          <a:bodyPr/>
          <a:lstStyle/>
          <a:p>
            <a:endParaRPr lang="de-DE"/>
          </a:p>
        </p:txBody>
      </p:sp>
      <p:sp>
        <p:nvSpPr>
          <p:cNvPr id="6" name="Textplatzhalter 5">
            <a:extLst>
              <a:ext uri="{FF2B5EF4-FFF2-40B4-BE49-F238E27FC236}">
                <a16:creationId xmlns:a16="http://schemas.microsoft.com/office/drawing/2014/main" id="{3E15805E-02D6-4E11-B999-4DBFD8CAC938}"/>
              </a:ext>
            </a:extLst>
          </p:cNvPr>
          <p:cNvSpPr>
            <a:spLocks noGrp="1"/>
          </p:cNvSpPr>
          <p:nvPr>
            <p:ph type="body" sz="quarter" idx="12"/>
          </p:nvPr>
        </p:nvSpPr>
        <p:spPr/>
        <p:txBody>
          <a:bodyPr/>
          <a:lstStyle/>
          <a:p>
            <a:endParaRPr lang="de-DE"/>
          </a:p>
        </p:txBody>
      </p:sp>
      <p:sp>
        <p:nvSpPr>
          <p:cNvPr id="7" name="Textplatzhalter 6">
            <a:extLst>
              <a:ext uri="{FF2B5EF4-FFF2-40B4-BE49-F238E27FC236}">
                <a16:creationId xmlns:a16="http://schemas.microsoft.com/office/drawing/2014/main" id="{2A0E0638-CA0F-4144-929C-2AA35C537314}"/>
              </a:ext>
            </a:extLst>
          </p:cNvPr>
          <p:cNvSpPr>
            <a:spLocks noGrp="1"/>
          </p:cNvSpPr>
          <p:nvPr>
            <p:ph type="body" sz="quarter" idx="14"/>
          </p:nvPr>
        </p:nvSpPr>
        <p:spPr/>
        <p:txBody>
          <a:bodyPr/>
          <a:lstStyle/>
          <a:p>
            <a:endParaRPr lang="de-DE"/>
          </a:p>
        </p:txBody>
      </p:sp>
      <p:sp>
        <p:nvSpPr>
          <p:cNvPr id="8" name="Fußzeilenplatzhalter 7">
            <a:extLst>
              <a:ext uri="{FF2B5EF4-FFF2-40B4-BE49-F238E27FC236}">
                <a16:creationId xmlns:a16="http://schemas.microsoft.com/office/drawing/2014/main" id="{582E174F-A441-4F1A-8D1E-7C372DEF133E}"/>
              </a:ext>
            </a:extLst>
          </p:cNvPr>
          <p:cNvSpPr>
            <a:spLocks noGrp="1"/>
          </p:cNvSpPr>
          <p:nvPr>
            <p:ph type="ftr" sz="quarter" idx="17"/>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Foliennummernplatzhalter 8">
            <a:extLst>
              <a:ext uri="{FF2B5EF4-FFF2-40B4-BE49-F238E27FC236}">
                <a16:creationId xmlns:a16="http://schemas.microsoft.com/office/drawing/2014/main" id="{06CEC539-70BD-4D6D-B912-F1FE45C27993}"/>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C8008-36A4-45B5-8C39-CB7342F0D37B}" type="slidenum">
              <a:rPr kumimoji="0" lang="de-DE"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0" name="Audio 9">
            <a:hlinkClick r:id="" action="ppaction://media"/>
            <a:extLst>
              <a:ext uri="{FF2B5EF4-FFF2-40B4-BE49-F238E27FC236}">
                <a16:creationId xmlns:a16="http://schemas.microsoft.com/office/drawing/2014/main" id="{4AC3FCFD-2F5E-4D9D-A62B-98C453E4CB7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519309788"/>
      </p:ext>
    </p:extLst>
  </p:cSld>
  <p:clrMapOvr>
    <a:masterClrMapping/>
  </p:clrMapOvr>
  <mc:AlternateContent xmlns:mc="http://schemas.openxmlformats.org/markup-compatibility/2006" xmlns:p14="http://schemas.microsoft.com/office/powerpoint/2010/main">
    <mc:Choice Requires="p14">
      <p:transition spd="slow" p14:dur="2000" advTm="25759"/>
    </mc:Choice>
    <mc:Fallback xmlns="">
      <p:transition spd="slow" advTm="25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B6850E-13E0-4D2A-B56B-D0FAFC3D1569}"/>
              </a:ext>
            </a:extLst>
          </p:cNvPr>
          <p:cNvSpPr>
            <a:spLocks noGrp="1"/>
          </p:cNvSpPr>
          <p:nvPr>
            <p:ph type="title"/>
          </p:nvPr>
        </p:nvSpPr>
        <p:spPr/>
        <p:txBody>
          <a:bodyPr/>
          <a:lstStyle/>
          <a:p>
            <a:r>
              <a:rPr lang="de-DE" dirty="0"/>
              <a:t>Sächsisches Inklusionsgesetz</a:t>
            </a:r>
          </a:p>
        </p:txBody>
      </p:sp>
      <p:sp>
        <p:nvSpPr>
          <p:cNvPr id="3" name="Textplatzhalter 2">
            <a:extLst>
              <a:ext uri="{FF2B5EF4-FFF2-40B4-BE49-F238E27FC236}">
                <a16:creationId xmlns:a16="http://schemas.microsoft.com/office/drawing/2014/main" id="{5E9293A0-0BEA-4B3E-B780-3EB1488ABFB0}"/>
              </a:ext>
            </a:extLst>
          </p:cNvPr>
          <p:cNvSpPr>
            <a:spLocks noGrp="1"/>
          </p:cNvSpPr>
          <p:nvPr>
            <p:ph type="body" sz="quarter" idx="15"/>
          </p:nvPr>
        </p:nvSpPr>
        <p:spPr/>
        <p:txBody>
          <a:bodyPr/>
          <a:lstStyle/>
          <a:p>
            <a:r>
              <a:rPr lang="de-DE" dirty="0"/>
              <a:t>§ 9 Barrierefreie Informationstechnik</a:t>
            </a:r>
          </a:p>
          <a:p>
            <a:endParaRPr lang="de-DE" dirty="0"/>
          </a:p>
        </p:txBody>
      </p:sp>
      <p:sp>
        <p:nvSpPr>
          <p:cNvPr id="4" name="Textplatzhalter 3">
            <a:extLst>
              <a:ext uri="{FF2B5EF4-FFF2-40B4-BE49-F238E27FC236}">
                <a16:creationId xmlns:a16="http://schemas.microsoft.com/office/drawing/2014/main" id="{31EF44AB-F863-4821-AB27-52AA4866180A}"/>
              </a:ext>
            </a:extLst>
          </p:cNvPr>
          <p:cNvSpPr>
            <a:spLocks noGrp="1"/>
          </p:cNvSpPr>
          <p:nvPr>
            <p:ph type="body" sz="quarter" idx="16"/>
          </p:nvPr>
        </p:nvSpPr>
        <p:spPr/>
        <p:txBody>
          <a:bodyPr/>
          <a:lstStyle/>
          <a:p>
            <a:pPr marL="0" indent="0">
              <a:buNone/>
            </a:pPr>
            <a:r>
              <a:rPr lang="de-DE" dirty="0"/>
              <a:t>„Die in § 1 Absatz 2 Satz 1 und 2 genannten Stellen gestalten ihre Internetauftritte und -angebote sowie die von ihnen zur Verfügung gestellten graphischen Programmoberflächen, die mit Mitteln der Informationstechnik dargestellt werden, technisch so, dass sie auch von Menschen mit Behinderungen grundsätzlich uneingeschränkt genutzt werden können.“</a:t>
            </a:r>
          </a:p>
        </p:txBody>
      </p:sp>
      <p:sp>
        <p:nvSpPr>
          <p:cNvPr id="5" name="Textplatzhalter 4">
            <a:extLst>
              <a:ext uri="{FF2B5EF4-FFF2-40B4-BE49-F238E27FC236}">
                <a16:creationId xmlns:a16="http://schemas.microsoft.com/office/drawing/2014/main" id="{57293188-5B52-4FAF-AE31-AB188C288F85}"/>
              </a:ext>
            </a:extLst>
          </p:cNvPr>
          <p:cNvSpPr>
            <a:spLocks noGrp="1"/>
          </p:cNvSpPr>
          <p:nvPr>
            <p:ph type="body" sz="quarter" idx="11"/>
          </p:nvPr>
        </p:nvSpPr>
        <p:spPr/>
        <p:txBody>
          <a:bodyPr/>
          <a:lstStyle/>
          <a:p>
            <a:endParaRPr lang="de-DE"/>
          </a:p>
        </p:txBody>
      </p:sp>
      <p:sp>
        <p:nvSpPr>
          <p:cNvPr id="6" name="Textplatzhalter 5">
            <a:extLst>
              <a:ext uri="{FF2B5EF4-FFF2-40B4-BE49-F238E27FC236}">
                <a16:creationId xmlns:a16="http://schemas.microsoft.com/office/drawing/2014/main" id="{A9C7972E-B3DD-4686-80CF-72C851BE7D58}"/>
              </a:ext>
            </a:extLst>
          </p:cNvPr>
          <p:cNvSpPr>
            <a:spLocks noGrp="1"/>
          </p:cNvSpPr>
          <p:nvPr>
            <p:ph type="body" sz="quarter" idx="12"/>
          </p:nvPr>
        </p:nvSpPr>
        <p:spPr/>
        <p:txBody>
          <a:bodyPr/>
          <a:lstStyle/>
          <a:p>
            <a:endParaRPr lang="de-DE"/>
          </a:p>
        </p:txBody>
      </p:sp>
      <p:sp>
        <p:nvSpPr>
          <p:cNvPr id="7" name="Textplatzhalter 6">
            <a:extLst>
              <a:ext uri="{FF2B5EF4-FFF2-40B4-BE49-F238E27FC236}">
                <a16:creationId xmlns:a16="http://schemas.microsoft.com/office/drawing/2014/main" id="{E75006EF-8EBB-4E4F-98E2-C07B2BCD5C14}"/>
              </a:ext>
            </a:extLst>
          </p:cNvPr>
          <p:cNvSpPr>
            <a:spLocks noGrp="1"/>
          </p:cNvSpPr>
          <p:nvPr>
            <p:ph type="body" sz="quarter" idx="14"/>
          </p:nvPr>
        </p:nvSpPr>
        <p:spPr/>
        <p:txBody>
          <a:bodyPr/>
          <a:lstStyle/>
          <a:p>
            <a:endParaRPr lang="de-DE"/>
          </a:p>
        </p:txBody>
      </p:sp>
      <p:sp>
        <p:nvSpPr>
          <p:cNvPr id="8" name="Fußzeilenplatzhalter 7">
            <a:extLst>
              <a:ext uri="{FF2B5EF4-FFF2-40B4-BE49-F238E27FC236}">
                <a16:creationId xmlns:a16="http://schemas.microsoft.com/office/drawing/2014/main" id="{A7C17DD9-5063-463E-9814-FD4C719EDD90}"/>
              </a:ext>
            </a:extLst>
          </p:cNvPr>
          <p:cNvSpPr>
            <a:spLocks noGrp="1"/>
          </p:cNvSpPr>
          <p:nvPr>
            <p:ph type="ftr" sz="quarter" idx="17"/>
          </p:nvPr>
        </p:nvSpPr>
        <p:spPr/>
        <p:txBody>
          <a:bodyPr/>
          <a:lstStyle/>
          <a:p>
            <a:endParaRPr lang="de-DE"/>
          </a:p>
        </p:txBody>
      </p:sp>
      <p:sp>
        <p:nvSpPr>
          <p:cNvPr id="9" name="Foliennummernplatzhalter 8">
            <a:extLst>
              <a:ext uri="{FF2B5EF4-FFF2-40B4-BE49-F238E27FC236}">
                <a16:creationId xmlns:a16="http://schemas.microsoft.com/office/drawing/2014/main" id="{BD1440A8-4006-441C-9783-54E741454A46}"/>
              </a:ext>
            </a:extLst>
          </p:cNvPr>
          <p:cNvSpPr>
            <a:spLocks noGrp="1"/>
          </p:cNvSpPr>
          <p:nvPr>
            <p:ph type="sldNum" sz="quarter" idx="18"/>
          </p:nvPr>
        </p:nvSpPr>
        <p:spPr/>
        <p:txBody>
          <a:bodyPr/>
          <a:lstStyle/>
          <a:p>
            <a:fld id="{911C8008-36A4-45B5-8C39-CB7342F0D37B}" type="slidenum">
              <a:rPr lang="de-DE" smtClean="0"/>
              <a:t>6</a:t>
            </a:fld>
            <a:endParaRPr lang="de-DE"/>
          </a:p>
        </p:txBody>
      </p:sp>
      <p:pic>
        <p:nvPicPr>
          <p:cNvPr id="10" name="Audio 9">
            <a:hlinkClick r:id="" action="ppaction://media"/>
            <a:extLst>
              <a:ext uri="{FF2B5EF4-FFF2-40B4-BE49-F238E27FC236}">
                <a16:creationId xmlns:a16="http://schemas.microsoft.com/office/drawing/2014/main" id="{15BFDEB6-ECF1-4B5A-9117-72C0D8ACF7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529216180"/>
      </p:ext>
    </p:extLst>
  </p:cSld>
  <p:clrMapOvr>
    <a:masterClrMapping/>
  </p:clrMapOvr>
  <mc:AlternateContent xmlns:mc="http://schemas.openxmlformats.org/markup-compatibility/2006" xmlns:p14="http://schemas.microsoft.com/office/powerpoint/2010/main">
    <mc:Choice Requires="p14">
      <p:transition spd="slow" p14:dur="2000" advTm="53978"/>
    </mc:Choice>
    <mc:Fallback xmlns="">
      <p:transition spd="slow" advTm="53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D5B6AB-1A33-4D89-B8EB-629401FABDDC}"/>
              </a:ext>
            </a:extLst>
          </p:cNvPr>
          <p:cNvSpPr>
            <a:spLocks noGrp="1"/>
          </p:cNvSpPr>
          <p:nvPr>
            <p:ph type="title"/>
          </p:nvPr>
        </p:nvSpPr>
        <p:spPr/>
        <p:txBody>
          <a:bodyPr>
            <a:normAutofit/>
          </a:bodyPr>
          <a:lstStyle/>
          <a:p>
            <a:r>
              <a:rPr lang="de-DE" dirty="0"/>
              <a:t>Sächsisches E-</a:t>
            </a:r>
            <a:r>
              <a:rPr lang="de-DE" dirty="0" err="1"/>
              <a:t>Governmentgesetz</a:t>
            </a:r>
            <a:endParaRPr lang="de-DE" dirty="0"/>
          </a:p>
        </p:txBody>
      </p:sp>
      <p:sp>
        <p:nvSpPr>
          <p:cNvPr id="3" name="Textplatzhalter 2">
            <a:extLst>
              <a:ext uri="{FF2B5EF4-FFF2-40B4-BE49-F238E27FC236}">
                <a16:creationId xmlns:a16="http://schemas.microsoft.com/office/drawing/2014/main" id="{B2ADC562-F5DC-4F80-9DA4-93E4733A8EDF}"/>
              </a:ext>
            </a:extLst>
          </p:cNvPr>
          <p:cNvSpPr>
            <a:spLocks noGrp="1"/>
          </p:cNvSpPr>
          <p:nvPr>
            <p:ph type="body" sz="quarter" idx="15"/>
          </p:nvPr>
        </p:nvSpPr>
        <p:spPr/>
        <p:txBody>
          <a:bodyPr/>
          <a:lstStyle/>
          <a:p>
            <a:r>
              <a:rPr lang="de-DE" dirty="0"/>
              <a:t>§ 6 Barrierefreiheit</a:t>
            </a:r>
          </a:p>
        </p:txBody>
      </p:sp>
      <p:sp>
        <p:nvSpPr>
          <p:cNvPr id="4" name="Textplatzhalter 3">
            <a:extLst>
              <a:ext uri="{FF2B5EF4-FFF2-40B4-BE49-F238E27FC236}">
                <a16:creationId xmlns:a16="http://schemas.microsoft.com/office/drawing/2014/main" id="{EA0239B5-4CFD-4C04-97B8-F0D1D377B677}"/>
              </a:ext>
            </a:extLst>
          </p:cNvPr>
          <p:cNvSpPr>
            <a:spLocks noGrp="1"/>
          </p:cNvSpPr>
          <p:nvPr>
            <p:ph type="body" sz="quarter" idx="16"/>
          </p:nvPr>
        </p:nvSpPr>
        <p:spPr/>
        <p:txBody>
          <a:bodyPr/>
          <a:lstStyle/>
          <a:p>
            <a:pPr marL="0" indent="0">
              <a:buNone/>
            </a:pPr>
            <a:r>
              <a:rPr lang="de-DE" dirty="0"/>
              <a:t>„Die staatlichen Behörden und die Träger der Selbstverwaltung gestalten die elektronische Kommunikation und elektronische Dokumente schrittweise so, dass sie auch von Menschen mit Behinderungen grundsätzlich uneingeschränkt und barrierefrei (…) genutzt werden können.“</a:t>
            </a:r>
          </a:p>
          <a:p>
            <a:pPr marL="0" indent="0">
              <a:buNone/>
            </a:pPr>
            <a:endParaRPr lang="de-DE" dirty="0"/>
          </a:p>
        </p:txBody>
      </p:sp>
      <p:sp>
        <p:nvSpPr>
          <p:cNvPr id="5" name="Textplatzhalter 4">
            <a:extLst>
              <a:ext uri="{FF2B5EF4-FFF2-40B4-BE49-F238E27FC236}">
                <a16:creationId xmlns:a16="http://schemas.microsoft.com/office/drawing/2014/main" id="{21F12BBD-0CA1-40EB-B4B6-C367A5556316}"/>
              </a:ext>
            </a:extLst>
          </p:cNvPr>
          <p:cNvSpPr>
            <a:spLocks noGrp="1"/>
          </p:cNvSpPr>
          <p:nvPr>
            <p:ph type="body" sz="quarter" idx="11"/>
          </p:nvPr>
        </p:nvSpPr>
        <p:spPr/>
        <p:txBody>
          <a:bodyPr/>
          <a:lstStyle/>
          <a:p>
            <a:endParaRPr lang="de-DE"/>
          </a:p>
        </p:txBody>
      </p:sp>
      <p:sp>
        <p:nvSpPr>
          <p:cNvPr id="6" name="Textplatzhalter 5">
            <a:extLst>
              <a:ext uri="{FF2B5EF4-FFF2-40B4-BE49-F238E27FC236}">
                <a16:creationId xmlns:a16="http://schemas.microsoft.com/office/drawing/2014/main" id="{26A64FF7-8D42-4655-997E-779B6BF992B6}"/>
              </a:ext>
            </a:extLst>
          </p:cNvPr>
          <p:cNvSpPr>
            <a:spLocks noGrp="1"/>
          </p:cNvSpPr>
          <p:nvPr>
            <p:ph type="body" sz="quarter" idx="12"/>
          </p:nvPr>
        </p:nvSpPr>
        <p:spPr/>
        <p:txBody>
          <a:bodyPr/>
          <a:lstStyle/>
          <a:p>
            <a:endParaRPr lang="de-DE"/>
          </a:p>
        </p:txBody>
      </p:sp>
      <p:sp>
        <p:nvSpPr>
          <p:cNvPr id="7" name="Textplatzhalter 6">
            <a:extLst>
              <a:ext uri="{FF2B5EF4-FFF2-40B4-BE49-F238E27FC236}">
                <a16:creationId xmlns:a16="http://schemas.microsoft.com/office/drawing/2014/main" id="{22298632-CCB4-4A9D-9A87-F509AE389254}"/>
              </a:ext>
            </a:extLst>
          </p:cNvPr>
          <p:cNvSpPr>
            <a:spLocks noGrp="1"/>
          </p:cNvSpPr>
          <p:nvPr>
            <p:ph type="body" sz="quarter" idx="14"/>
          </p:nvPr>
        </p:nvSpPr>
        <p:spPr/>
        <p:txBody>
          <a:bodyPr/>
          <a:lstStyle/>
          <a:p>
            <a:endParaRPr lang="de-DE"/>
          </a:p>
        </p:txBody>
      </p:sp>
      <p:sp>
        <p:nvSpPr>
          <p:cNvPr id="8" name="Fußzeilenplatzhalter 7">
            <a:extLst>
              <a:ext uri="{FF2B5EF4-FFF2-40B4-BE49-F238E27FC236}">
                <a16:creationId xmlns:a16="http://schemas.microsoft.com/office/drawing/2014/main" id="{CF8E4759-92F4-46B1-ACE1-1DF8308F8CE5}"/>
              </a:ext>
            </a:extLst>
          </p:cNvPr>
          <p:cNvSpPr>
            <a:spLocks noGrp="1"/>
          </p:cNvSpPr>
          <p:nvPr>
            <p:ph type="ftr" sz="quarter" idx="17"/>
          </p:nvPr>
        </p:nvSpPr>
        <p:spPr/>
        <p:txBody>
          <a:bodyPr/>
          <a:lstStyle/>
          <a:p>
            <a:endParaRPr lang="de-DE"/>
          </a:p>
        </p:txBody>
      </p:sp>
      <p:sp>
        <p:nvSpPr>
          <p:cNvPr id="9" name="Foliennummernplatzhalter 8">
            <a:extLst>
              <a:ext uri="{FF2B5EF4-FFF2-40B4-BE49-F238E27FC236}">
                <a16:creationId xmlns:a16="http://schemas.microsoft.com/office/drawing/2014/main" id="{2CD5EC2D-240E-415E-86D1-C3440276ED6D}"/>
              </a:ext>
            </a:extLst>
          </p:cNvPr>
          <p:cNvSpPr>
            <a:spLocks noGrp="1"/>
          </p:cNvSpPr>
          <p:nvPr>
            <p:ph type="sldNum" sz="quarter" idx="18"/>
          </p:nvPr>
        </p:nvSpPr>
        <p:spPr/>
        <p:txBody>
          <a:bodyPr/>
          <a:lstStyle/>
          <a:p>
            <a:fld id="{911C8008-36A4-45B5-8C39-CB7342F0D37B}" type="slidenum">
              <a:rPr lang="de-DE" smtClean="0"/>
              <a:t>7</a:t>
            </a:fld>
            <a:endParaRPr lang="de-DE"/>
          </a:p>
        </p:txBody>
      </p:sp>
      <p:pic>
        <p:nvPicPr>
          <p:cNvPr id="10" name="Audio 9">
            <a:hlinkClick r:id="" action="ppaction://media"/>
            <a:extLst>
              <a:ext uri="{FF2B5EF4-FFF2-40B4-BE49-F238E27FC236}">
                <a16:creationId xmlns:a16="http://schemas.microsoft.com/office/drawing/2014/main" id="{ACEA9FDF-0884-4D0E-865D-31502D8E41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158756042"/>
      </p:ext>
    </p:extLst>
  </p:cSld>
  <p:clrMapOvr>
    <a:masterClrMapping/>
  </p:clrMapOvr>
  <mc:AlternateContent xmlns:mc="http://schemas.openxmlformats.org/markup-compatibility/2006" xmlns:p14="http://schemas.microsoft.com/office/powerpoint/2010/main">
    <mc:Choice Requires="p14">
      <p:transition spd="slow" p14:dur="2000" advTm="44646"/>
    </mc:Choice>
    <mc:Fallback xmlns="">
      <p:transition spd="slow" advTm="44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42C9E8-2828-4B30-9486-694E200F117F}"/>
              </a:ext>
            </a:extLst>
          </p:cNvPr>
          <p:cNvSpPr>
            <a:spLocks noGrp="1"/>
          </p:cNvSpPr>
          <p:nvPr>
            <p:ph type="title"/>
          </p:nvPr>
        </p:nvSpPr>
        <p:spPr/>
        <p:txBody>
          <a:bodyPr>
            <a:normAutofit/>
          </a:bodyPr>
          <a:lstStyle/>
          <a:p>
            <a:r>
              <a:rPr lang="de-DE" b="1" dirty="0"/>
              <a:t>Barrierefreie-Websites-Gesetz (Sachsen)</a:t>
            </a:r>
            <a:endParaRPr lang="de-DE" dirty="0"/>
          </a:p>
        </p:txBody>
      </p:sp>
      <p:sp>
        <p:nvSpPr>
          <p:cNvPr id="3" name="Textplatzhalter 2">
            <a:extLst>
              <a:ext uri="{FF2B5EF4-FFF2-40B4-BE49-F238E27FC236}">
                <a16:creationId xmlns:a16="http://schemas.microsoft.com/office/drawing/2014/main" id="{4087872F-57B2-4CE3-ACB7-47F3F0081F8C}"/>
              </a:ext>
            </a:extLst>
          </p:cNvPr>
          <p:cNvSpPr>
            <a:spLocks noGrp="1"/>
          </p:cNvSpPr>
          <p:nvPr>
            <p:ph type="body" sz="quarter" idx="15"/>
          </p:nvPr>
        </p:nvSpPr>
        <p:spPr/>
        <p:txBody>
          <a:bodyPr/>
          <a:lstStyle/>
          <a:p>
            <a:r>
              <a:rPr lang="de-DE" dirty="0"/>
              <a:t>§ 2 Barrierefreie Informationstechnik öffentlicher Stellen</a:t>
            </a:r>
          </a:p>
        </p:txBody>
      </p:sp>
      <p:sp>
        <p:nvSpPr>
          <p:cNvPr id="4" name="Textplatzhalter 3">
            <a:extLst>
              <a:ext uri="{FF2B5EF4-FFF2-40B4-BE49-F238E27FC236}">
                <a16:creationId xmlns:a16="http://schemas.microsoft.com/office/drawing/2014/main" id="{0E6F9C00-AFCE-4FAD-B8DA-BC1D27E125FC}"/>
              </a:ext>
            </a:extLst>
          </p:cNvPr>
          <p:cNvSpPr>
            <a:spLocks noGrp="1"/>
          </p:cNvSpPr>
          <p:nvPr>
            <p:ph type="body" sz="quarter" idx="16"/>
          </p:nvPr>
        </p:nvSpPr>
        <p:spPr/>
        <p:txBody>
          <a:bodyPr/>
          <a:lstStyle/>
          <a:p>
            <a:r>
              <a:rPr lang="de-DE" dirty="0"/>
              <a:t>(1) Öffentliche Stellen gestalten Websites und mobile Anwendungen, einschließlich der für die Bediensteten bestimmten Angebote im Intranet, barrierefrei.</a:t>
            </a:r>
          </a:p>
          <a:p>
            <a:r>
              <a:rPr lang="de-DE" dirty="0"/>
              <a:t>(2) Für die barrierefreie Gestaltung der Websites und mobilen Anwendungen öffentlicher Stellen gilt § 3 Absatz 1 bis 3 der </a:t>
            </a:r>
            <a:r>
              <a:rPr lang="de-DE" dirty="0">
                <a:hlinkClick r:id="rId4" tooltip="Verordnung zur Schaffung barrierefreier Informationstechnik nach dem Behindertengleichstellungsgesetz&#10;"/>
              </a:rPr>
              <a:t>Barrierefreie-Informationstechnik-Verordnung</a:t>
            </a:r>
            <a:r>
              <a:rPr lang="de-DE" dirty="0"/>
              <a:t> (…) in der jeweils geltenden Fassung, entsprechend. (…)</a:t>
            </a:r>
          </a:p>
        </p:txBody>
      </p:sp>
      <p:sp>
        <p:nvSpPr>
          <p:cNvPr id="5" name="Textplatzhalter 4">
            <a:extLst>
              <a:ext uri="{FF2B5EF4-FFF2-40B4-BE49-F238E27FC236}">
                <a16:creationId xmlns:a16="http://schemas.microsoft.com/office/drawing/2014/main" id="{7DCBF523-FB81-455B-9C4E-01B659483B66}"/>
              </a:ext>
            </a:extLst>
          </p:cNvPr>
          <p:cNvSpPr>
            <a:spLocks noGrp="1"/>
          </p:cNvSpPr>
          <p:nvPr>
            <p:ph type="body" sz="quarter" idx="11"/>
          </p:nvPr>
        </p:nvSpPr>
        <p:spPr/>
        <p:txBody>
          <a:bodyPr/>
          <a:lstStyle/>
          <a:p>
            <a:endParaRPr lang="de-DE"/>
          </a:p>
        </p:txBody>
      </p:sp>
      <p:sp>
        <p:nvSpPr>
          <p:cNvPr id="6" name="Textplatzhalter 5">
            <a:extLst>
              <a:ext uri="{FF2B5EF4-FFF2-40B4-BE49-F238E27FC236}">
                <a16:creationId xmlns:a16="http://schemas.microsoft.com/office/drawing/2014/main" id="{BC84E568-BA61-465F-968A-B2C060D520D6}"/>
              </a:ext>
            </a:extLst>
          </p:cNvPr>
          <p:cNvSpPr>
            <a:spLocks noGrp="1"/>
          </p:cNvSpPr>
          <p:nvPr>
            <p:ph type="body" sz="quarter" idx="12"/>
          </p:nvPr>
        </p:nvSpPr>
        <p:spPr/>
        <p:txBody>
          <a:bodyPr/>
          <a:lstStyle/>
          <a:p>
            <a:endParaRPr lang="de-DE" dirty="0"/>
          </a:p>
        </p:txBody>
      </p:sp>
      <p:sp>
        <p:nvSpPr>
          <p:cNvPr id="7" name="Textplatzhalter 6">
            <a:extLst>
              <a:ext uri="{FF2B5EF4-FFF2-40B4-BE49-F238E27FC236}">
                <a16:creationId xmlns:a16="http://schemas.microsoft.com/office/drawing/2014/main" id="{EE6638E8-9EF9-4F8B-B5DC-AA47E2C2DAA5}"/>
              </a:ext>
            </a:extLst>
          </p:cNvPr>
          <p:cNvSpPr>
            <a:spLocks noGrp="1"/>
          </p:cNvSpPr>
          <p:nvPr>
            <p:ph type="body" sz="quarter" idx="14"/>
          </p:nvPr>
        </p:nvSpPr>
        <p:spPr/>
        <p:txBody>
          <a:bodyPr/>
          <a:lstStyle/>
          <a:p>
            <a:endParaRPr lang="de-DE"/>
          </a:p>
        </p:txBody>
      </p:sp>
      <p:sp>
        <p:nvSpPr>
          <p:cNvPr id="8" name="Fußzeilenplatzhalter 7">
            <a:extLst>
              <a:ext uri="{FF2B5EF4-FFF2-40B4-BE49-F238E27FC236}">
                <a16:creationId xmlns:a16="http://schemas.microsoft.com/office/drawing/2014/main" id="{5CCF21D7-74BB-4B8F-8636-5433FAAB12C8}"/>
              </a:ext>
            </a:extLst>
          </p:cNvPr>
          <p:cNvSpPr>
            <a:spLocks noGrp="1"/>
          </p:cNvSpPr>
          <p:nvPr>
            <p:ph type="ftr" sz="quarter" idx="17"/>
          </p:nvPr>
        </p:nvSpPr>
        <p:spPr/>
        <p:txBody>
          <a:bodyPr/>
          <a:lstStyle/>
          <a:p>
            <a:endParaRPr lang="de-DE"/>
          </a:p>
        </p:txBody>
      </p:sp>
      <p:sp>
        <p:nvSpPr>
          <p:cNvPr id="9" name="Foliennummernplatzhalter 8">
            <a:extLst>
              <a:ext uri="{FF2B5EF4-FFF2-40B4-BE49-F238E27FC236}">
                <a16:creationId xmlns:a16="http://schemas.microsoft.com/office/drawing/2014/main" id="{D28DADB5-1005-4BD5-8903-55752F323CB2}"/>
              </a:ext>
            </a:extLst>
          </p:cNvPr>
          <p:cNvSpPr>
            <a:spLocks noGrp="1"/>
          </p:cNvSpPr>
          <p:nvPr>
            <p:ph type="sldNum" sz="quarter" idx="18"/>
          </p:nvPr>
        </p:nvSpPr>
        <p:spPr/>
        <p:txBody>
          <a:bodyPr/>
          <a:lstStyle/>
          <a:p>
            <a:fld id="{911C8008-36A4-45B5-8C39-CB7342F0D37B}" type="slidenum">
              <a:rPr lang="de-DE" smtClean="0"/>
              <a:t>8</a:t>
            </a:fld>
            <a:endParaRPr lang="de-DE"/>
          </a:p>
        </p:txBody>
      </p:sp>
      <p:pic>
        <p:nvPicPr>
          <p:cNvPr id="10" name="Audio 9">
            <a:hlinkClick r:id="" action="ppaction://media"/>
            <a:extLst>
              <a:ext uri="{FF2B5EF4-FFF2-40B4-BE49-F238E27FC236}">
                <a16:creationId xmlns:a16="http://schemas.microsoft.com/office/drawing/2014/main" id="{8BF4A794-E930-4AB6-AE9A-D7052EB1ED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943789217"/>
      </p:ext>
    </p:extLst>
  </p:cSld>
  <p:clrMapOvr>
    <a:masterClrMapping/>
  </p:clrMapOvr>
  <mc:AlternateContent xmlns:mc="http://schemas.openxmlformats.org/markup-compatibility/2006" xmlns:p14="http://schemas.microsoft.com/office/powerpoint/2010/main">
    <mc:Choice Requires="p14">
      <p:transition spd="slow" p14:dur="2000" advTm="66685"/>
    </mc:Choice>
    <mc:Fallback xmlns="">
      <p:transition spd="slow" advTm="66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10D5FE-B838-4BDE-8ECB-8AF9B00BC9E8}"/>
              </a:ext>
            </a:extLst>
          </p:cNvPr>
          <p:cNvSpPr>
            <a:spLocks noGrp="1"/>
          </p:cNvSpPr>
          <p:nvPr>
            <p:ph type="title"/>
          </p:nvPr>
        </p:nvSpPr>
        <p:spPr/>
        <p:txBody>
          <a:bodyPr>
            <a:normAutofit fontScale="90000"/>
          </a:bodyPr>
          <a:lstStyle/>
          <a:p>
            <a:r>
              <a:rPr lang="de-DE" b="1" dirty="0"/>
              <a:t>Fristen aus der EU-Richtlinie 2016/2102 und Standards</a:t>
            </a:r>
            <a:endParaRPr lang="de-DE" dirty="0"/>
          </a:p>
        </p:txBody>
      </p:sp>
      <p:sp>
        <p:nvSpPr>
          <p:cNvPr id="3" name="Textplatzhalter 2">
            <a:extLst>
              <a:ext uri="{FF2B5EF4-FFF2-40B4-BE49-F238E27FC236}">
                <a16:creationId xmlns:a16="http://schemas.microsoft.com/office/drawing/2014/main" id="{C06694BA-69FF-4FE1-9400-52C7981CB2DA}"/>
              </a:ext>
            </a:extLst>
          </p:cNvPr>
          <p:cNvSpPr>
            <a:spLocks noGrp="1"/>
          </p:cNvSpPr>
          <p:nvPr>
            <p:ph type="body" sz="quarter" idx="16"/>
          </p:nvPr>
        </p:nvSpPr>
        <p:spPr/>
        <p:txBody>
          <a:bodyPr/>
          <a:lstStyle/>
          <a:p>
            <a:r>
              <a:rPr lang="de-DE" dirty="0"/>
              <a:t>Internetauftritte sowie Dokumente: 09/2019 bzw. 09/2020</a:t>
            </a:r>
          </a:p>
          <a:p>
            <a:r>
              <a:rPr lang="de-DE" dirty="0"/>
              <a:t>Mobile Anwendungen 06/2021</a:t>
            </a:r>
          </a:p>
          <a:p>
            <a:r>
              <a:rPr lang="de-DE" dirty="0"/>
              <a:t>„harmonisierte Normen“, aktuell geltender Standard</a:t>
            </a:r>
          </a:p>
          <a:p>
            <a:r>
              <a:rPr lang="de-DE" dirty="0"/>
              <a:t>EN 301 549 in der Version V3.2.1 (2021-03) </a:t>
            </a:r>
          </a:p>
          <a:p>
            <a:r>
              <a:rPr lang="de-DE" dirty="0"/>
              <a:t>WCAG 2.1: </a:t>
            </a:r>
            <a:r>
              <a:rPr lang="de-DE" dirty="0">
                <a:hlinkClick r:id="rId4"/>
              </a:rPr>
              <a:t>Web Content </a:t>
            </a:r>
            <a:r>
              <a:rPr lang="de-DE" dirty="0" err="1">
                <a:hlinkClick r:id="rId4"/>
              </a:rPr>
              <a:t>Accessibility</a:t>
            </a:r>
            <a:r>
              <a:rPr lang="de-DE" dirty="0">
                <a:hlinkClick r:id="rId4"/>
              </a:rPr>
              <a:t> Guidelines (Internetseiten)</a:t>
            </a:r>
            <a:endParaRPr lang="de-DE" dirty="0"/>
          </a:p>
          <a:p>
            <a:r>
              <a:rPr lang="de-DE" dirty="0">
                <a:hlinkClick r:id="rId5"/>
              </a:rPr>
              <a:t>Matterhorn-Protokoll 1.02 (Prüfmodell für PDF/UA-Konformität) (Dokumente) </a:t>
            </a:r>
            <a:endParaRPr lang="de-DE" dirty="0"/>
          </a:p>
          <a:p>
            <a:endParaRPr lang="de-DE" dirty="0"/>
          </a:p>
        </p:txBody>
      </p:sp>
      <p:sp>
        <p:nvSpPr>
          <p:cNvPr id="4" name="Textplatzhalter 3">
            <a:extLst>
              <a:ext uri="{FF2B5EF4-FFF2-40B4-BE49-F238E27FC236}">
                <a16:creationId xmlns:a16="http://schemas.microsoft.com/office/drawing/2014/main" id="{E37F2F93-A953-4AC7-9956-59E630FEEB8C}"/>
              </a:ext>
            </a:extLst>
          </p:cNvPr>
          <p:cNvSpPr>
            <a:spLocks noGrp="1"/>
          </p:cNvSpPr>
          <p:nvPr>
            <p:ph type="body" sz="quarter" idx="11"/>
          </p:nvPr>
        </p:nvSpPr>
        <p:spPr/>
        <p:txBody>
          <a:bodyPr/>
          <a:lstStyle/>
          <a:p>
            <a:endParaRPr lang="de-DE"/>
          </a:p>
        </p:txBody>
      </p:sp>
      <p:sp>
        <p:nvSpPr>
          <p:cNvPr id="5" name="Textplatzhalter 4">
            <a:extLst>
              <a:ext uri="{FF2B5EF4-FFF2-40B4-BE49-F238E27FC236}">
                <a16:creationId xmlns:a16="http://schemas.microsoft.com/office/drawing/2014/main" id="{40FB122D-1074-4C7B-91D9-26F375228685}"/>
              </a:ext>
            </a:extLst>
          </p:cNvPr>
          <p:cNvSpPr>
            <a:spLocks noGrp="1"/>
          </p:cNvSpPr>
          <p:nvPr>
            <p:ph type="body" sz="quarter" idx="12"/>
          </p:nvPr>
        </p:nvSpPr>
        <p:spPr/>
        <p:txBody>
          <a:bodyPr/>
          <a:lstStyle/>
          <a:p>
            <a:endParaRPr lang="de-DE"/>
          </a:p>
        </p:txBody>
      </p:sp>
      <p:sp>
        <p:nvSpPr>
          <p:cNvPr id="6" name="Textplatzhalter 5">
            <a:extLst>
              <a:ext uri="{FF2B5EF4-FFF2-40B4-BE49-F238E27FC236}">
                <a16:creationId xmlns:a16="http://schemas.microsoft.com/office/drawing/2014/main" id="{824ACBE4-3BA8-4A40-A392-CDA724AA94F2}"/>
              </a:ext>
            </a:extLst>
          </p:cNvPr>
          <p:cNvSpPr>
            <a:spLocks noGrp="1"/>
          </p:cNvSpPr>
          <p:nvPr>
            <p:ph type="body" sz="quarter" idx="14"/>
          </p:nvPr>
        </p:nvSpPr>
        <p:spPr/>
        <p:txBody>
          <a:bodyPr/>
          <a:lstStyle/>
          <a:p>
            <a:endParaRPr lang="de-DE"/>
          </a:p>
        </p:txBody>
      </p:sp>
      <p:sp>
        <p:nvSpPr>
          <p:cNvPr id="7" name="Fußzeilenplatzhalter 6">
            <a:extLst>
              <a:ext uri="{FF2B5EF4-FFF2-40B4-BE49-F238E27FC236}">
                <a16:creationId xmlns:a16="http://schemas.microsoft.com/office/drawing/2014/main" id="{45624173-B004-45FB-8A02-265268C26670}"/>
              </a:ext>
            </a:extLst>
          </p:cNvPr>
          <p:cNvSpPr>
            <a:spLocks noGrp="1"/>
          </p:cNvSpPr>
          <p:nvPr>
            <p:ph type="ftr" sz="quarter" idx="17"/>
          </p:nvPr>
        </p:nvSpPr>
        <p:spPr/>
        <p:txBody>
          <a:bodyPr/>
          <a:lstStyle/>
          <a:p>
            <a:endParaRPr lang="de-DE"/>
          </a:p>
        </p:txBody>
      </p:sp>
      <p:sp>
        <p:nvSpPr>
          <p:cNvPr id="8" name="Foliennummernplatzhalter 7">
            <a:extLst>
              <a:ext uri="{FF2B5EF4-FFF2-40B4-BE49-F238E27FC236}">
                <a16:creationId xmlns:a16="http://schemas.microsoft.com/office/drawing/2014/main" id="{05BD4E51-4B68-4F74-A070-AB49321D5118}"/>
              </a:ext>
            </a:extLst>
          </p:cNvPr>
          <p:cNvSpPr>
            <a:spLocks noGrp="1"/>
          </p:cNvSpPr>
          <p:nvPr>
            <p:ph type="sldNum" sz="quarter" idx="18"/>
          </p:nvPr>
        </p:nvSpPr>
        <p:spPr/>
        <p:txBody>
          <a:bodyPr/>
          <a:lstStyle/>
          <a:p>
            <a:fld id="{911C8008-36A4-45B5-8C39-CB7342F0D37B}" type="slidenum">
              <a:rPr lang="de-DE" smtClean="0"/>
              <a:t>9</a:t>
            </a:fld>
            <a:endParaRPr lang="de-DE"/>
          </a:p>
        </p:txBody>
      </p:sp>
      <p:pic>
        <p:nvPicPr>
          <p:cNvPr id="9" name="Audio 8">
            <a:hlinkClick r:id="" action="ppaction://media"/>
            <a:extLst>
              <a:ext uri="{FF2B5EF4-FFF2-40B4-BE49-F238E27FC236}">
                <a16:creationId xmlns:a16="http://schemas.microsoft.com/office/drawing/2014/main" id="{11104DD9-0319-4E19-A6E3-6242155A6B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82521391"/>
      </p:ext>
    </p:extLst>
  </p:cSld>
  <p:clrMapOvr>
    <a:masterClrMapping/>
  </p:clrMapOvr>
  <mc:AlternateContent xmlns:mc="http://schemas.openxmlformats.org/markup-compatibility/2006" xmlns:p14="http://schemas.microsoft.com/office/powerpoint/2010/main">
    <mc:Choice Requires="p14">
      <p:transition spd="slow" p14:dur="2000" advTm="156375"/>
    </mc:Choice>
    <mc:Fallback xmlns="">
      <p:transition spd="slow" advTm="156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896</Words>
  <Application>Microsoft Office PowerPoint</Application>
  <PresentationFormat>Bildschirmpräsentation (16:9)</PresentationFormat>
  <Paragraphs>117</Paragraphs>
  <Slides>20</Slides>
  <Notes>8</Notes>
  <HiddenSlides>0</HiddenSlides>
  <MMClips>19</MMClips>
  <ScaleCrop>false</ScaleCrop>
  <HeadingPairs>
    <vt:vector size="6" baseType="variant">
      <vt:variant>
        <vt:lpstr>Verwendete Schriftarten</vt:lpstr>
      </vt:variant>
      <vt:variant>
        <vt:i4>8</vt:i4>
      </vt:variant>
      <vt:variant>
        <vt:lpstr>Design</vt:lpstr>
      </vt:variant>
      <vt:variant>
        <vt:i4>7</vt:i4>
      </vt:variant>
      <vt:variant>
        <vt:lpstr>Folientitel</vt:lpstr>
      </vt:variant>
      <vt:variant>
        <vt:i4>20</vt:i4>
      </vt:variant>
    </vt:vector>
  </HeadingPairs>
  <TitlesOfParts>
    <vt:vector size="35" baseType="lpstr">
      <vt:lpstr>Quicksand SemiBold</vt:lpstr>
      <vt:lpstr>Arial</vt:lpstr>
      <vt:lpstr>Fira Sans Condensed</vt:lpstr>
      <vt:lpstr>Fira Sans SemiBold</vt:lpstr>
      <vt:lpstr>Quicksand</vt:lpstr>
      <vt:lpstr>Calibri</vt:lpstr>
      <vt:lpstr>Fira Sans Medium</vt:lpstr>
      <vt:lpstr>Fira Sans</vt:lpstr>
      <vt:lpstr>Larissa</vt:lpstr>
      <vt:lpstr>2_Larissa</vt:lpstr>
      <vt:lpstr>3_Larissa</vt:lpstr>
      <vt:lpstr>1_Larissa</vt:lpstr>
      <vt:lpstr>4_Larissa</vt:lpstr>
      <vt:lpstr>5_Larissa</vt:lpstr>
      <vt:lpstr>6_Larissa</vt:lpstr>
      <vt:lpstr> Digitale Barrierefreiheit im Hochschulbereich: Rechtliche Grundlagen (insb. Sachsen)</vt:lpstr>
      <vt:lpstr>Digitale Barrierefreiheit</vt:lpstr>
      <vt:lpstr>Rechtliche Grundlagen: Allgemein</vt:lpstr>
      <vt:lpstr>Rechtliche Grundlagen: Digitale Barrierefreiheit</vt:lpstr>
      <vt:lpstr>Rechtliche Grundlagen: Digitale Barrierefreiheit (Sachsen)</vt:lpstr>
      <vt:lpstr>Sächsisches Inklusionsgesetz</vt:lpstr>
      <vt:lpstr>Sächsisches E-Governmentgesetz</vt:lpstr>
      <vt:lpstr>Barrierefreie-Websites-Gesetz (Sachsen)</vt:lpstr>
      <vt:lpstr>Fristen aus der EU-Richtlinie 2016/2102 und Standards</vt:lpstr>
      <vt:lpstr>Fristen</vt:lpstr>
      <vt:lpstr>Ausnahmen (Sachsen)</vt:lpstr>
      <vt:lpstr>Ausnahmen (Sachsen)</vt:lpstr>
      <vt:lpstr>Barrierefreiheitserklärung</vt:lpstr>
      <vt:lpstr>Barrierefreiheitserklärung</vt:lpstr>
      <vt:lpstr>Barrierefreier Webauftritt </vt:lpstr>
      <vt:lpstr>Barrierefreie Texte </vt:lpstr>
      <vt:lpstr>Barrierefreie Video- und Audioinhalte </vt:lpstr>
      <vt:lpstr>Weitere Themen</vt:lpstr>
      <vt:lpstr>Vielen Dank für die Aufmerksamkeit!</vt:lpstr>
      <vt:lpstr>Lizenzinformationen CC BY-NC-ND 4.0 </vt:lpstr>
    </vt:vector>
  </TitlesOfParts>
  <Company>MyCompany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Digitale Barrierefreiheit an Hochschulen: Rechtliche Grundlagen (Sachsen)</dc:title>
  <dc:creator>Customer</dc:creator>
  <cp:lastModifiedBy>Dreiack, Stefanie</cp:lastModifiedBy>
  <cp:revision>122</cp:revision>
  <dcterms:created xsi:type="dcterms:W3CDTF">2021-01-04T12:08:57Z</dcterms:created>
  <dcterms:modified xsi:type="dcterms:W3CDTF">2022-05-30T09:21:27Z</dcterms:modified>
</cp:coreProperties>
</file>